
<file path=[Content_Types].xml><?xml version="1.0" encoding="utf-8"?>
<Types xmlns="http://schemas.openxmlformats.org/package/2006/content-types">
  <Default Extension="png" ContentType="image/png"/>
  <Default Extension="m4a" ContentType="audio/unknown"/>
  <Default Extension="mov" ContentType="vide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0" r:id="rId3"/>
    <p:sldId id="271" r:id="rId4"/>
    <p:sldId id="261" r:id="rId5"/>
    <p:sldId id="272" r:id="rId6"/>
    <p:sldId id="267" r:id="rId7"/>
    <p:sldId id="273" r:id="rId8"/>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a Landgrebe" initials="SL" lastIdx="1" clrIdx="0">
    <p:extLst>
      <p:ext uri="{19B8F6BF-5375-455C-9EA6-DF929625EA0E}">
        <p15:presenceInfo xmlns:p15="http://schemas.microsoft.com/office/powerpoint/2012/main" xmlns="" userId="2c6b4e5f3a297c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p:scale>
          <a:sx n="61" d="100"/>
          <a:sy n="61" d="100"/>
        </p:scale>
        <p:origin x="-774" y="-2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83C1847-A7FD-4091-ADC9-68F51064A44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x-none"/>
          </a:p>
        </p:txBody>
      </p:sp>
      <p:sp>
        <p:nvSpPr>
          <p:cNvPr id="3" name="Untertitel 2">
            <a:extLst>
              <a:ext uri="{FF2B5EF4-FFF2-40B4-BE49-F238E27FC236}">
                <a16:creationId xmlns:a16="http://schemas.microsoft.com/office/drawing/2014/main" xmlns="" id="{B53BC245-2778-4257-B130-05689F3C3B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x-none"/>
          </a:p>
        </p:txBody>
      </p:sp>
      <p:sp>
        <p:nvSpPr>
          <p:cNvPr id="4" name="Datumsplatzhalter 3">
            <a:extLst>
              <a:ext uri="{FF2B5EF4-FFF2-40B4-BE49-F238E27FC236}">
                <a16:creationId xmlns:a16="http://schemas.microsoft.com/office/drawing/2014/main" xmlns="" id="{F476B621-A2F6-43BE-9D9B-EC63E29BD6AD}"/>
              </a:ext>
            </a:extLst>
          </p:cNvPr>
          <p:cNvSpPr>
            <a:spLocks noGrp="1"/>
          </p:cNvSpPr>
          <p:nvPr>
            <p:ph type="dt" sz="half" idx="10"/>
          </p:nvPr>
        </p:nvSpPr>
        <p:spPr/>
        <p:txBody>
          <a:bodyPr/>
          <a:lstStyle/>
          <a:p>
            <a:fld id="{86DCBFDA-D644-49AF-9878-E91B05895814}" type="datetimeFigureOut">
              <a:rPr lang="x-none" smtClean="0"/>
              <a:t>14.10.2021</a:t>
            </a:fld>
            <a:endParaRPr lang="x-none"/>
          </a:p>
        </p:txBody>
      </p:sp>
      <p:sp>
        <p:nvSpPr>
          <p:cNvPr id="5" name="Fußzeilenplatzhalter 4">
            <a:extLst>
              <a:ext uri="{FF2B5EF4-FFF2-40B4-BE49-F238E27FC236}">
                <a16:creationId xmlns:a16="http://schemas.microsoft.com/office/drawing/2014/main" xmlns="" id="{97E0FBF1-E677-438C-8F64-DCE7CC184086}"/>
              </a:ext>
            </a:extLst>
          </p:cNvPr>
          <p:cNvSpPr>
            <a:spLocks noGrp="1"/>
          </p:cNvSpPr>
          <p:nvPr>
            <p:ph type="ftr" sz="quarter" idx="11"/>
          </p:nvPr>
        </p:nvSpPr>
        <p:spPr/>
        <p:txBody>
          <a:bodyPr/>
          <a:lstStyle/>
          <a:p>
            <a:endParaRPr lang="x-none"/>
          </a:p>
        </p:txBody>
      </p:sp>
      <p:sp>
        <p:nvSpPr>
          <p:cNvPr id="6" name="Foliennummernplatzhalter 5">
            <a:extLst>
              <a:ext uri="{FF2B5EF4-FFF2-40B4-BE49-F238E27FC236}">
                <a16:creationId xmlns:a16="http://schemas.microsoft.com/office/drawing/2014/main" xmlns="" id="{AFFACFA9-B462-4197-877B-7CEEFFD4B2A1}"/>
              </a:ext>
            </a:extLst>
          </p:cNvPr>
          <p:cNvSpPr>
            <a:spLocks noGrp="1"/>
          </p:cNvSpPr>
          <p:nvPr>
            <p:ph type="sldNum" sz="quarter" idx="12"/>
          </p:nvPr>
        </p:nvSpPr>
        <p:spPr/>
        <p:txBody>
          <a:bodyPr/>
          <a:lstStyle/>
          <a:p>
            <a:fld id="{916FCE71-5D12-4696-A203-2CD81FEEE73E}" type="slidenum">
              <a:rPr lang="x-none" smtClean="0"/>
              <a:t>‹#›</a:t>
            </a:fld>
            <a:endParaRPr lang="x-none"/>
          </a:p>
        </p:txBody>
      </p:sp>
    </p:spTree>
    <p:extLst>
      <p:ext uri="{BB962C8B-B14F-4D97-AF65-F5344CB8AC3E}">
        <p14:creationId xmlns:p14="http://schemas.microsoft.com/office/powerpoint/2010/main" val="2686374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656E434-37FE-4FF7-8D9F-860E33C2F0C5}"/>
              </a:ext>
            </a:extLst>
          </p:cNvPr>
          <p:cNvSpPr>
            <a:spLocks noGrp="1"/>
          </p:cNvSpPr>
          <p:nvPr>
            <p:ph type="title"/>
          </p:nvPr>
        </p:nvSpPr>
        <p:spPr/>
        <p:txBody>
          <a:bodyPr/>
          <a:lstStyle/>
          <a:p>
            <a:r>
              <a:rPr lang="de-DE"/>
              <a:t>Mastertitelformat bearbeiten</a:t>
            </a:r>
            <a:endParaRPr lang="x-none"/>
          </a:p>
        </p:txBody>
      </p:sp>
      <p:sp>
        <p:nvSpPr>
          <p:cNvPr id="3" name="Vertikaler Textplatzhalter 2">
            <a:extLst>
              <a:ext uri="{FF2B5EF4-FFF2-40B4-BE49-F238E27FC236}">
                <a16:creationId xmlns:a16="http://schemas.microsoft.com/office/drawing/2014/main" xmlns="" id="{2D2BF774-400F-4560-8441-EBB4E21D28B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Datumsplatzhalter 3">
            <a:extLst>
              <a:ext uri="{FF2B5EF4-FFF2-40B4-BE49-F238E27FC236}">
                <a16:creationId xmlns:a16="http://schemas.microsoft.com/office/drawing/2014/main" xmlns="" id="{22BCB6E5-BC30-4CA6-A039-8D576AEFD956}"/>
              </a:ext>
            </a:extLst>
          </p:cNvPr>
          <p:cNvSpPr>
            <a:spLocks noGrp="1"/>
          </p:cNvSpPr>
          <p:nvPr>
            <p:ph type="dt" sz="half" idx="10"/>
          </p:nvPr>
        </p:nvSpPr>
        <p:spPr/>
        <p:txBody>
          <a:bodyPr/>
          <a:lstStyle/>
          <a:p>
            <a:fld id="{86DCBFDA-D644-49AF-9878-E91B05895814}" type="datetimeFigureOut">
              <a:rPr lang="x-none" smtClean="0"/>
              <a:t>14.10.2021</a:t>
            </a:fld>
            <a:endParaRPr lang="x-none"/>
          </a:p>
        </p:txBody>
      </p:sp>
      <p:sp>
        <p:nvSpPr>
          <p:cNvPr id="5" name="Fußzeilenplatzhalter 4">
            <a:extLst>
              <a:ext uri="{FF2B5EF4-FFF2-40B4-BE49-F238E27FC236}">
                <a16:creationId xmlns:a16="http://schemas.microsoft.com/office/drawing/2014/main" xmlns="" id="{CA6D4629-F760-4A3A-A6FA-898026B1D86A}"/>
              </a:ext>
            </a:extLst>
          </p:cNvPr>
          <p:cNvSpPr>
            <a:spLocks noGrp="1"/>
          </p:cNvSpPr>
          <p:nvPr>
            <p:ph type="ftr" sz="quarter" idx="11"/>
          </p:nvPr>
        </p:nvSpPr>
        <p:spPr/>
        <p:txBody>
          <a:bodyPr/>
          <a:lstStyle/>
          <a:p>
            <a:endParaRPr lang="x-none"/>
          </a:p>
        </p:txBody>
      </p:sp>
      <p:sp>
        <p:nvSpPr>
          <p:cNvPr id="6" name="Foliennummernplatzhalter 5">
            <a:extLst>
              <a:ext uri="{FF2B5EF4-FFF2-40B4-BE49-F238E27FC236}">
                <a16:creationId xmlns:a16="http://schemas.microsoft.com/office/drawing/2014/main" xmlns="" id="{21D04EAB-E395-4DC5-A6FB-17137B54148D}"/>
              </a:ext>
            </a:extLst>
          </p:cNvPr>
          <p:cNvSpPr>
            <a:spLocks noGrp="1"/>
          </p:cNvSpPr>
          <p:nvPr>
            <p:ph type="sldNum" sz="quarter" idx="12"/>
          </p:nvPr>
        </p:nvSpPr>
        <p:spPr/>
        <p:txBody>
          <a:bodyPr/>
          <a:lstStyle/>
          <a:p>
            <a:fld id="{916FCE71-5D12-4696-A203-2CD81FEEE73E}" type="slidenum">
              <a:rPr lang="x-none" smtClean="0"/>
              <a:t>‹#›</a:t>
            </a:fld>
            <a:endParaRPr lang="x-none"/>
          </a:p>
        </p:txBody>
      </p:sp>
    </p:spTree>
    <p:extLst>
      <p:ext uri="{BB962C8B-B14F-4D97-AF65-F5344CB8AC3E}">
        <p14:creationId xmlns:p14="http://schemas.microsoft.com/office/powerpoint/2010/main" val="138735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xmlns="" id="{585F126A-BBEB-4073-846D-5041B61A7234}"/>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x-none"/>
          </a:p>
        </p:txBody>
      </p:sp>
      <p:sp>
        <p:nvSpPr>
          <p:cNvPr id="3" name="Vertikaler Textplatzhalter 2">
            <a:extLst>
              <a:ext uri="{FF2B5EF4-FFF2-40B4-BE49-F238E27FC236}">
                <a16:creationId xmlns:a16="http://schemas.microsoft.com/office/drawing/2014/main" xmlns="" id="{D51165C2-2614-4C18-B6C7-4BD1F6774F6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Datumsplatzhalter 3">
            <a:extLst>
              <a:ext uri="{FF2B5EF4-FFF2-40B4-BE49-F238E27FC236}">
                <a16:creationId xmlns:a16="http://schemas.microsoft.com/office/drawing/2014/main" xmlns="" id="{F9806A23-C8D8-4D11-9426-230E55E326F3}"/>
              </a:ext>
            </a:extLst>
          </p:cNvPr>
          <p:cNvSpPr>
            <a:spLocks noGrp="1"/>
          </p:cNvSpPr>
          <p:nvPr>
            <p:ph type="dt" sz="half" idx="10"/>
          </p:nvPr>
        </p:nvSpPr>
        <p:spPr/>
        <p:txBody>
          <a:bodyPr/>
          <a:lstStyle/>
          <a:p>
            <a:fld id="{86DCBFDA-D644-49AF-9878-E91B05895814}" type="datetimeFigureOut">
              <a:rPr lang="x-none" smtClean="0"/>
              <a:t>14.10.2021</a:t>
            </a:fld>
            <a:endParaRPr lang="x-none"/>
          </a:p>
        </p:txBody>
      </p:sp>
      <p:sp>
        <p:nvSpPr>
          <p:cNvPr id="5" name="Fußzeilenplatzhalter 4">
            <a:extLst>
              <a:ext uri="{FF2B5EF4-FFF2-40B4-BE49-F238E27FC236}">
                <a16:creationId xmlns:a16="http://schemas.microsoft.com/office/drawing/2014/main" xmlns="" id="{120EFBB5-05EE-49EE-AAB1-0A11111717D3}"/>
              </a:ext>
            </a:extLst>
          </p:cNvPr>
          <p:cNvSpPr>
            <a:spLocks noGrp="1"/>
          </p:cNvSpPr>
          <p:nvPr>
            <p:ph type="ftr" sz="quarter" idx="11"/>
          </p:nvPr>
        </p:nvSpPr>
        <p:spPr/>
        <p:txBody>
          <a:bodyPr/>
          <a:lstStyle/>
          <a:p>
            <a:endParaRPr lang="x-none"/>
          </a:p>
        </p:txBody>
      </p:sp>
      <p:sp>
        <p:nvSpPr>
          <p:cNvPr id="6" name="Foliennummernplatzhalter 5">
            <a:extLst>
              <a:ext uri="{FF2B5EF4-FFF2-40B4-BE49-F238E27FC236}">
                <a16:creationId xmlns:a16="http://schemas.microsoft.com/office/drawing/2014/main" xmlns="" id="{9F496DCC-B193-4B78-A894-2BA7605C0377}"/>
              </a:ext>
            </a:extLst>
          </p:cNvPr>
          <p:cNvSpPr>
            <a:spLocks noGrp="1"/>
          </p:cNvSpPr>
          <p:nvPr>
            <p:ph type="sldNum" sz="quarter" idx="12"/>
          </p:nvPr>
        </p:nvSpPr>
        <p:spPr/>
        <p:txBody>
          <a:bodyPr/>
          <a:lstStyle/>
          <a:p>
            <a:fld id="{916FCE71-5D12-4696-A203-2CD81FEEE73E}" type="slidenum">
              <a:rPr lang="x-none" smtClean="0"/>
              <a:t>‹#›</a:t>
            </a:fld>
            <a:endParaRPr lang="x-none"/>
          </a:p>
        </p:txBody>
      </p:sp>
    </p:spTree>
    <p:extLst>
      <p:ext uri="{BB962C8B-B14F-4D97-AF65-F5344CB8AC3E}">
        <p14:creationId xmlns:p14="http://schemas.microsoft.com/office/powerpoint/2010/main" val="3182403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247FD45-66F9-46DB-87FB-B05700DFC2F1}"/>
              </a:ext>
            </a:extLst>
          </p:cNvPr>
          <p:cNvSpPr>
            <a:spLocks noGrp="1"/>
          </p:cNvSpPr>
          <p:nvPr>
            <p:ph type="title"/>
          </p:nvPr>
        </p:nvSpPr>
        <p:spPr/>
        <p:txBody>
          <a:bodyPr/>
          <a:lstStyle/>
          <a:p>
            <a:r>
              <a:rPr lang="de-DE"/>
              <a:t>Mastertitelformat bearbeiten</a:t>
            </a:r>
            <a:endParaRPr lang="x-none"/>
          </a:p>
        </p:txBody>
      </p:sp>
      <p:sp>
        <p:nvSpPr>
          <p:cNvPr id="3" name="Inhaltsplatzhalter 2">
            <a:extLst>
              <a:ext uri="{FF2B5EF4-FFF2-40B4-BE49-F238E27FC236}">
                <a16:creationId xmlns:a16="http://schemas.microsoft.com/office/drawing/2014/main" xmlns="" id="{35844E62-CF15-4FEE-B946-7C1F792A9BB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Datumsplatzhalter 3">
            <a:extLst>
              <a:ext uri="{FF2B5EF4-FFF2-40B4-BE49-F238E27FC236}">
                <a16:creationId xmlns:a16="http://schemas.microsoft.com/office/drawing/2014/main" xmlns="" id="{BCAEE196-856F-41B5-A2C2-871BBCEB051B}"/>
              </a:ext>
            </a:extLst>
          </p:cNvPr>
          <p:cNvSpPr>
            <a:spLocks noGrp="1"/>
          </p:cNvSpPr>
          <p:nvPr>
            <p:ph type="dt" sz="half" idx="10"/>
          </p:nvPr>
        </p:nvSpPr>
        <p:spPr/>
        <p:txBody>
          <a:bodyPr/>
          <a:lstStyle/>
          <a:p>
            <a:fld id="{86DCBFDA-D644-49AF-9878-E91B05895814}" type="datetimeFigureOut">
              <a:rPr lang="x-none" smtClean="0"/>
              <a:t>14.10.2021</a:t>
            </a:fld>
            <a:endParaRPr lang="x-none"/>
          </a:p>
        </p:txBody>
      </p:sp>
      <p:sp>
        <p:nvSpPr>
          <p:cNvPr id="5" name="Fußzeilenplatzhalter 4">
            <a:extLst>
              <a:ext uri="{FF2B5EF4-FFF2-40B4-BE49-F238E27FC236}">
                <a16:creationId xmlns:a16="http://schemas.microsoft.com/office/drawing/2014/main" xmlns="" id="{C9BB0125-3247-462C-9324-F4C6A55407E9}"/>
              </a:ext>
            </a:extLst>
          </p:cNvPr>
          <p:cNvSpPr>
            <a:spLocks noGrp="1"/>
          </p:cNvSpPr>
          <p:nvPr>
            <p:ph type="ftr" sz="quarter" idx="11"/>
          </p:nvPr>
        </p:nvSpPr>
        <p:spPr/>
        <p:txBody>
          <a:bodyPr/>
          <a:lstStyle/>
          <a:p>
            <a:endParaRPr lang="x-none"/>
          </a:p>
        </p:txBody>
      </p:sp>
      <p:sp>
        <p:nvSpPr>
          <p:cNvPr id="6" name="Foliennummernplatzhalter 5">
            <a:extLst>
              <a:ext uri="{FF2B5EF4-FFF2-40B4-BE49-F238E27FC236}">
                <a16:creationId xmlns:a16="http://schemas.microsoft.com/office/drawing/2014/main" xmlns="" id="{832FD907-0EE8-4CCA-B49B-C0E989F1B109}"/>
              </a:ext>
            </a:extLst>
          </p:cNvPr>
          <p:cNvSpPr>
            <a:spLocks noGrp="1"/>
          </p:cNvSpPr>
          <p:nvPr>
            <p:ph type="sldNum" sz="quarter" idx="12"/>
          </p:nvPr>
        </p:nvSpPr>
        <p:spPr/>
        <p:txBody>
          <a:bodyPr/>
          <a:lstStyle/>
          <a:p>
            <a:fld id="{916FCE71-5D12-4696-A203-2CD81FEEE73E}" type="slidenum">
              <a:rPr lang="x-none" smtClean="0"/>
              <a:t>‹#›</a:t>
            </a:fld>
            <a:endParaRPr lang="x-none"/>
          </a:p>
        </p:txBody>
      </p:sp>
    </p:spTree>
    <p:extLst>
      <p:ext uri="{BB962C8B-B14F-4D97-AF65-F5344CB8AC3E}">
        <p14:creationId xmlns:p14="http://schemas.microsoft.com/office/powerpoint/2010/main" val="144079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8276BB1-9C7F-4B6D-A236-0D6EA499E9E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x-none"/>
          </a:p>
        </p:txBody>
      </p:sp>
      <p:sp>
        <p:nvSpPr>
          <p:cNvPr id="3" name="Textplatzhalter 2">
            <a:extLst>
              <a:ext uri="{FF2B5EF4-FFF2-40B4-BE49-F238E27FC236}">
                <a16:creationId xmlns:a16="http://schemas.microsoft.com/office/drawing/2014/main" xmlns="" id="{81E8BE37-5134-4ACC-89F2-0AA85E9BE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xmlns="" id="{E87D6A30-211E-4349-8EDE-625CFB96D053}"/>
              </a:ext>
            </a:extLst>
          </p:cNvPr>
          <p:cNvSpPr>
            <a:spLocks noGrp="1"/>
          </p:cNvSpPr>
          <p:nvPr>
            <p:ph type="dt" sz="half" idx="10"/>
          </p:nvPr>
        </p:nvSpPr>
        <p:spPr/>
        <p:txBody>
          <a:bodyPr/>
          <a:lstStyle/>
          <a:p>
            <a:fld id="{86DCBFDA-D644-49AF-9878-E91B05895814}" type="datetimeFigureOut">
              <a:rPr lang="x-none" smtClean="0"/>
              <a:t>14.10.2021</a:t>
            </a:fld>
            <a:endParaRPr lang="x-none"/>
          </a:p>
        </p:txBody>
      </p:sp>
      <p:sp>
        <p:nvSpPr>
          <p:cNvPr id="5" name="Fußzeilenplatzhalter 4">
            <a:extLst>
              <a:ext uri="{FF2B5EF4-FFF2-40B4-BE49-F238E27FC236}">
                <a16:creationId xmlns:a16="http://schemas.microsoft.com/office/drawing/2014/main" xmlns="" id="{841DEACD-5698-42E2-AC08-182D587CB772}"/>
              </a:ext>
            </a:extLst>
          </p:cNvPr>
          <p:cNvSpPr>
            <a:spLocks noGrp="1"/>
          </p:cNvSpPr>
          <p:nvPr>
            <p:ph type="ftr" sz="quarter" idx="11"/>
          </p:nvPr>
        </p:nvSpPr>
        <p:spPr/>
        <p:txBody>
          <a:bodyPr/>
          <a:lstStyle/>
          <a:p>
            <a:endParaRPr lang="x-none"/>
          </a:p>
        </p:txBody>
      </p:sp>
      <p:sp>
        <p:nvSpPr>
          <p:cNvPr id="6" name="Foliennummernplatzhalter 5">
            <a:extLst>
              <a:ext uri="{FF2B5EF4-FFF2-40B4-BE49-F238E27FC236}">
                <a16:creationId xmlns:a16="http://schemas.microsoft.com/office/drawing/2014/main" xmlns="" id="{A603DA2B-85CD-4D93-8ABE-DCD8799070E8}"/>
              </a:ext>
            </a:extLst>
          </p:cNvPr>
          <p:cNvSpPr>
            <a:spLocks noGrp="1"/>
          </p:cNvSpPr>
          <p:nvPr>
            <p:ph type="sldNum" sz="quarter" idx="12"/>
          </p:nvPr>
        </p:nvSpPr>
        <p:spPr/>
        <p:txBody>
          <a:bodyPr/>
          <a:lstStyle/>
          <a:p>
            <a:fld id="{916FCE71-5D12-4696-A203-2CD81FEEE73E}" type="slidenum">
              <a:rPr lang="x-none" smtClean="0"/>
              <a:t>‹#›</a:t>
            </a:fld>
            <a:endParaRPr lang="x-none"/>
          </a:p>
        </p:txBody>
      </p:sp>
    </p:spTree>
    <p:extLst>
      <p:ext uri="{BB962C8B-B14F-4D97-AF65-F5344CB8AC3E}">
        <p14:creationId xmlns:p14="http://schemas.microsoft.com/office/powerpoint/2010/main" val="927512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BF85B0E-C08A-4DED-B274-E2D361904FDB}"/>
              </a:ext>
            </a:extLst>
          </p:cNvPr>
          <p:cNvSpPr>
            <a:spLocks noGrp="1"/>
          </p:cNvSpPr>
          <p:nvPr>
            <p:ph type="title"/>
          </p:nvPr>
        </p:nvSpPr>
        <p:spPr/>
        <p:txBody>
          <a:bodyPr/>
          <a:lstStyle/>
          <a:p>
            <a:r>
              <a:rPr lang="de-DE"/>
              <a:t>Mastertitelformat bearbeiten</a:t>
            </a:r>
            <a:endParaRPr lang="x-none"/>
          </a:p>
        </p:txBody>
      </p:sp>
      <p:sp>
        <p:nvSpPr>
          <p:cNvPr id="3" name="Inhaltsplatzhalter 2">
            <a:extLst>
              <a:ext uri="{FF2B5EF4-FFF2-40B4-BE49-F238E27FC236}">
                <a16:creationId xmlns:a16="http://schemas.microsoft.com/office/drawing/2014/main" xmlns="" id="{BF2B8BB2-F147-4BBE-97A9-6BA4688A692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Inhaltsplatzhalter 3">
            <a:extLst>
              <a:ext uri="{FF2B5EF4-FFF2-40B4-BE49-F238E27FC236}">
                <a16:creationId xmlns:a16="http://schemas.microsoft.com/office/drawing/2014/main" xmlns="" id="{B153C73D-B869-4762-B640-BDA3B86FD09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5" name="Datumsplatzhalter 4">
            <a:extLst>
              <a:ext uri="{FF2B5EF4-FFF2-40B4-BE49-F238E27FC236}">
                <a16:creationId xmlns:a16="http://schemas.microsoft.com/office/drawing/2014/main" xmlns="" id="{009346AD-21E0-4C14-A2AE-C842318FCC71}"/>
              </a:ext>
            </a:extLst>
          </p:cNvPr>
          <p:cNvSpPr>
            <a:spLocks noGrp="1"/>
          </p:cNvSpPr>
          <p:nvPr>
            <p:ph type="dt" sz="half" idx="10"/>
          </p:nvPr>
        </p:nvSpPr>
        <p:spPr/>
        <p:txBody>
          <a:bodyPr/>
          <a:lstStyle/>
          <a:p>
            <a:fld id="{86DCBFDA-D644-49AF-9878-E91B05895814}" type="datetimeFigureOut">
              <a:rPr lang="x-none" smtClean="0"/>
              <a:t>14.10.2021</a:t>
            </a:fld>
            <a:endParaRPr lang="x-none"/>
          </a:p>
        </p:txBody>
      </p:sp>
      <p:sp>
        <p:nvSpPr>
          <p:cNvPr id="6" name="Fußzeilenplatzhalter 5">
            <a:extLst>
              <a:ext uri="{FF2B5EF4-FFF2-40B4-BE49-F238E27FC236}">
                <a16:creationId xmlns:a16="http://schemas.microsoft.com/office/drawing/2014/main" xmlns="" id="{0E88B11D-3DD4-4CFB-A2C1-E6486C67B690}"/>
              </a:ext>
            </a:extLst>
          </p:cNvPr>
          <p:cNvSpPr>
            <a:spLocks noGrp="1"/>
          </p:cNvSpPr>
          <p:nvPr>
            <p:ph type="ftr" sz="quarter" idx="11"/>
          </p:nvPr>
        </p:nvSpPr>
        <p:spPr/>
        <p:txBody>
          <a:bodyPr/>
          <a:lstStyle/>
          <a:p>
            <a:endParaRPr lang="x-none"/>
          </a:p>
        </p:txBody>
      </p:sp>
      <p:sp>
        <p:nvSpPr>
          <p:cNvPr id="7" name="Foliennummernplatzhalter 6">
            <a:extLst>
              <a:ext uri="{FF2B5EF4-FFF2-40B4-BE49-F238E27FC236}">
                <a16:creationId xmlns:a16="http://schemas.microsoft.com/office/drawing/2014/main" xmlns="" id="{6ED7E55D-ADDA-4AF8-8C16-FA05A02FFB40}"/>
              </a:ext>
            </a:extLst>
          </p:cNvPr>
          <p:cNvSpPr>
            <a:spLocks noGrp="1"/>
          </p:cNvSpPr>
          <p:nvPr>
            <p:ph type="sldNum" sz="quarter" idx="12"/>
          </p:nvPr>
        </p:nvSpPr>
        <p:spPr/>
        <p:txBody>
          <a:bodyPr/>
          <a:lstStyle/>
          <a:p>
            <a:fld id="{916FCE71-5D12-4696-A203-2CD81FEEE73E}" type="slidenum">
              <a:rPr lang="x-none" smtClean="0"/>
              <a:t>‹#›</a:t>
            </a:fld>
            <a:endParaRPr lang="x-none"/>
          </a:p>
        </p:txBody>
      </p:sp>
    </p:spTree>
    <p:extLst>
      <p:ext uri="{BB962C8B-B14F-4D97-AF65-F5344CB8AC3E}">
        <p14:creationId xmlns:p14="http://schemas.microsoft.com/office/powerpoint/2010/main" val="4094934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3B6918F-66AA-49B4-990F-5CA7D46A7DED}"/>
              </a:ext>
            </a:extLst>
          </p:cNvPr>
          <p:cNvSpPr>
            <a:spLocks noGrp="1"/>
          </p:cNvSpPr>
          <p:nvPr>
            <p:ph type="title"/>
          </p:nvPr>
        </p:nvSpPr>
        <p:spPr>
          <a:xfrm>
            <a:off x="839788" y="365125"/>
            <a:ext cx="10515600" cy="1325563"/>
          </a:xfrm>
        </p:spPr>
        <p:txBody>
          <a:bodyPr/>
          <a:lstStyle/>
          <a:p>
            <a:r>
              <a:rPr lang="de-DE"/>
              <a:t>Mastertitelformat bearbeiten</a:t>
            </a:r>
            <a:endParaRPr lang="x-none"/>
          </a:p>
        </p:txBody>
      </p:sp>
      <p:sp>
        <p:nvSpPr>
          <p:cNvPr id="3" name="Textplatzhalter 2">
            <a:extLst>
              <a:ext uri="{FF2B5EF4-FFF2-40B4-BE49-F238E27FC236}">
                <a16:creationId xmlns:a16="http://schemas.microsoft.com/office/drawing/2014/main" xmlns="" id="{F8C8E703-421B-4F03-A5C8-184E322240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xmlns="" id="{97CA9215-B4E1-48CF-BFD2-D55ABF79430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5" name="Textplatzhalter 4">
            <a:extLst>
              <a:ext uri="{FF2B5EF4-FFF2-40B4-BE49-F238E27FC236}">
                <a16:creationId xmlns:a16="http://schemas.microsoft.com/office/drawing/2014/main" xmlns="" id="{FA917532-7031-4CE1-9109-9D7947B639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xmlns="" id="{5A837687-C53E-4ACD-B764-9DA2F97DDEC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7" name="Datumsplatzhalter 6">
            <a:extLst>
              <a:ext uri="{FF2B5EF4-FFF2-40B4-BE49-F238E27FC236}">
                <a16:creationId xmlns:a16="http://schemas.microsoft.com/office/drawing/2014/main" xmlns="" id="{8302A96D-0FBB-490D-8582-1FF09D78C121}"/>
              </a:ext>
            </a:extLst>
          </p:cNvPr>
          <p:cNvSpPr>
            <a:spLocks noGrp="1"/>
          </p:cNvSpPr>
          <p:nvPr>
            <p:ph type="dt" sz="half" idx="10"/>
          </p:nvPr>
        </p:nvSpPr>
        <p:spPr/>
        <p:txBody>
          <a:bodyPr/>
          <a:lstStyle/>
          <a:p>
            <a:fld id="{86DCBFDA-D644-49AF-9878-E91B05895814}" type="datetimeFigureOut">
              <a:rPr lang="x-none" smtClean="0"/>
              <a:t>14.10.2021</a:t>
            </a:fld>
            <a:endParaRPr lang="x-none"/>
          </a:p>
        </p:txBody>
      </p:sp>
      <p:sp>
        <p:nvSpPr>
          <p:cNvPr id="8" name="Fußzeilenplatzhalter 7">
            <a:extLst>
              <a:ext uri="{FF2B5EF4-FFF2-40B4-BE49-F238E27FC236}">
                <a16:creationId xmlns:a16="http://schemas.microsoft.com/office/drawing/2014/main" xmlns="" id="{CE434E7E-ACB9-43C9-B003-98D90118AB4C}"/>
              </a:ext>
            </a:extLst>
          </p:cNvPr>
          <p:cNvSpPr>
            <a:spLocks noGrp="1"/>
          </p:cNvSpPr>
          <p:nvPr>
            <p:ph type="ftr" sz="quarter" idx="11"/>
          </p:nvPr>
        </p:nvSpPr>
        <p:spPr/>
        <p:txBody>
          <a:bodyPr/>
          <a:lstStyle/>
          <a:p>
            <a:endParaRPr lang="x-none"/>
          </a:p>
        </p:txBody>
      </p:sp>
      <p:sp>
        <p:nvSpPr>
          <p:cNvPr id="9" name="Foliennummernplatzhalter 8">
            <a:extLst>
              <a:ext uri="{FF2B5EF4-FFF2-40B4-BE49-F238E27FC236}">
                <a16:creationId xmlns:a16="http://schemas.microsoft.com/office/drawing/2014/main" xmlns="" id="{83FEC633-A2A3-40EC-B6F9-866B860E3CA6}"/>
              </a:ext>
            </a:extLst>
          </p:cNvPr>
          <p:cNvSpPr>
            <a:spLocks noGrp="1"/>
          </p:cNvSpPr>
          <p:nvPr>
            <p:ph type="sldNum" sz="quarter" idx="12"/>
          </p:nvPr>
        </p:nvSpPr>
        <p:spPr/>
        <p:txBody>
          <a:bodyPr/>
          <a:lstStyle/>
          <a:p>
            <a:fld id="{916FCE71-5D12-4696-A203-2CD81FEEE73E}" type="slidenum">
              <a:rPr lang="x-none" smtClean="0"/>
              <a:t>‹#›</a:t>
            </a:fld>
            <a:endParaRPr lang="x-none"/>
          </a:p>
        </p:txBody>
      </p:sp>
    </p:spTree>
    <p:extLst>
      <p:ext uri="{BB962C8B-B14F-4D97-AF65-F5344CB8AC3E}">
        <p14:creationId xmlns:p14="http://schemas.microsoft.com/office/powerpoint/2010/main" val="1345243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2F81037-C85B-4B7C-9A2F-FCBE1F1A3C22}"/>
              </a:ext>
            </a:extLst>
          </p:cNvPr>
          <p:cNvSpPr>
            <a:spLocks noGrp="1"/>
          </p:cNvSpPr>
          <p:nvPr>
            <p:ph type="title"/>
          </p:nvPr>
        </p:nvSpPr>
        <p:spPr/>
        <p:txBody>
          <a:bodyPr/>
          <a:lstStyle/>
          <a:p>
            <a:r>
              <a:rPr lang="de-DE"/>
              <a:t>Mastertitelformat bearbeiten</a:t>
            </a:r>
            <a:endParaRPr lang="x-none"/>
          </a:p>
        </p:txBody>
      </p:sp>
      <p:sp>
        <p:nvSpPr>
          <p:cNvPr id="3" name="Datumsplatzhalter 2">
            <a:extLst>
              <a:ext uri="{FF2B5EF4-FFF2-40B4-BE49-F238E27FC236}">
                <a16:creationId xmlns:a16="http://schemas.microsoft.com/office/drawing/2014/main" xmlns="" id="{A87CF4AB-1BB1-4320-A443-0F5CA15A6751}"/>
              </a:ext>
            </a:extLst>
          </p:cNvPr>
          <p:cNvSpPr>
            <a:spLocks noGrp="1"/>
          </p:cNvSpPr>
          <p:nvPr>
            <p:ph type="dt" sz="half" idx="10"/>
          </p:nvPr>
        </p:nvSpPr>
        <p:spPr/>
        <p:txBody>
          <a:bodyPr/>
          <a:lstStyle/>
          <a:p>
            <a:fld id="{86DCBFDA-D644-49AF-9878-E91B05895814}" type="datetimeFigureOut">
              <a:rPr lang="x-none" smtClean="0"/>
              <a:t>14.10.2021</a:t>
            </a:fld>
            <a:endParaRPr lang="x-none"/>
          </a:p>
        </p:txBody>
      </p:sp>
      <p:sp>
        <p:nvSpPr>
          <p:cNvPr id="4" name="Fußzeilenplatzhalter 3">
            <a:extLst>
              <a:ext uri="{FF2B5EF4-FFF2-40B4-BE49-F238E27FC236}">
                <a16:creationId xmlns:a16="http://schemas.microsoft.com/office/drawing/2014/main" xmlns="" id="{3D904793-6839-4674-8B54-8577E6AB7A45}"/>
              </a:ext>
            </a:extLst>
          </p:cNvPr>
          <p:cNvSpPr>
            <a:spLocks noGrp="1"/>
          </p:cNvSpPr>
          <p:nvPr>
            <p:ph type="ftr" sz="quarter" idx="11"/>
          </p:nvPr>
        </p:nvSpPr>
        <p:spPr/>
        <p:txBody>
          <a:bodyPr/>
          <a:lstStyle/>
          <a:p>
            <a:endParaRPr lang="x-none"/>
          </a:p>
        </p:txBody>
      </p:sp>
      <p:sp>
        <p:nvSpPr>
          <p:cNvPr id="5" name="Foliennummernplatzhalter 4">
            <a:extLst>
              <a:ext uri="{FF2B5EF4-FFF2-40B4-BE49-F238E27FC236}">
                <a16:creationId xmlns:a16="http://schemas.microsoft.com/office/drawing/2014/main" xmlns="" id="{959B22AC-5158-4915-9866-204800FE847A}"/>
              </a:ext>
            </a:extLst>
          </p:cNvPr>
          <p:cNvSpPr>
            <a:spLocks noGrp="1"/>
          </p:cNvSpPr>
          <p:nvPr>
            <p:ph type="sldNum" sz="quarter" idx="12"/>
          </p:nvPr>
        </p:nvSpPr>
        <p:spPr/>
        <p:txBody>
          <a:bodyPr/>
          <a:lstStyle/>
          <a:p>
            <a:fld id="{916FCE71-5D12-4696-A203-2CD81FEEE73E}" type="slidenum">
              <a:rPr lang="x-none" smtClean="0"/>
              <a:t>‹#›</a:t>
            </a:fld>
            <a:endParaRPr lang="x-none"/>
          </a:p>
        </p:txBody>
      </p:sp>
    </p:spTree>
    <p:extLst>
      <p:ext uri="{BB962C8B-B14F-4D97-AF65-F5344CB8AC3E}">
        <p14:creationId xmlns:p14="http://schemas.microsoft.com/office/powerpoint/2010/main" val="3805046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29305501-3907-4D06-95B1-31FA64662800}"/>
              </a:ext>
            </a:extLst>
          </p:cNvPr>
          <p:cNvSpPr>
            <a:spLocks noGrp="1"/>
          </p:cNvSpPr>
          <p:nvPr>
            <p:ph type="dt" sz="half" idx="10"/>
          </p:nvPr>
        </p:nvSpPr>
        <p:spPr/>
        <p:txBody>
          <a:bodyPr/>
          <a:lstStyle/>
          <a:p>
            <a:fld id="{86DCBFDA-D644-49AF-9878-E91B05895814}" type="datetimeFigureOut">
              <a:rPr lang="x-none" smtClean="0"/>
              <a:t>14.10.2021</a:t>
            </a:fld>
            <a:endParaRPr lang="x-none"/>
          </a:p>
        </p:txBody>
      </p:sp>
      <p:sp>
        <p:nvSpPr>
          <p:cNvPr id="3" name="Fußzeilenplatzhalter 2">
            <a:extLst>
              <a:ext uri="{FF2B5EF4-FFF2-40B4-BE49-F238E27FC236}">
                <a16:creationId xmlns:a16="http://schemas.microsoft.com/office/drawing/2014/main" xmlns="" id="{E0DD68B2-98B7-4934-B45B-C8FD453BD621}"/>
              </a:ext>
            </a:extLst>
          </p:cNvPr>
          <p:cNvSpPr>
            <a:spLocks noGrp="1"/>
          </p:cNvSpPr>
          <p:nvPr>
            <p:ph type="ftr" sz="quarter" idx="11"/>
          </p:nvPr>
        </p:nvSpPr>
        <p:spPr/>
        <p:txBody>
          <a:bodyPr/>
          <a:lstStyle/>
          <a:p>
            <a:endParaRPr lang="x-none"/>
          </a:p>
        </p:txBody>
      </p:sp>
      <p:sp>
        <p:nvSpPr>
          <p:cNvPr id="4" name="Foliennummernplatzhalter 3">
            <a:extLst>
              <a:ext uri="{FF2B5EF4-FFF2-40B4-BE49-F238E27FC236}">
                <a16:creationId xmlns:a16="http://schemas.microsoft.com/office/drawing/2014/main" xmlns="" id="{743C1029-FBE2-4FCE-8094-7711635097F8}"/>
              </a:ext>
            </a:extLst>
          </p:cNvPr>
          <p:cNvSpPr>
            <a:spLocks noGrp="1"/>
          </p:cNvSpPr>
          <p:nvPr>
            <p:ph type="sldNum" sz="quarter" idx="12"/>
          </p:nvPr>
        </p:nvSpPr>
        <p:spPr/>
        <p:txBody>
          <a:bodyPr/>
          <a:lstStyle/>
          <a:p>
            <a:fld id="{916FCE71-5D12-4696-A203-2CD81FEEE73E}" type="slidenum">
              <a:rPr lang="x-none" smtClean="0"/>
              <a:t>‹#›</a:t>
            </a:fld>
            <a:endParaRPr lang="x-none"/>
          </a:p>
        </p:txBody>
      </p:sp>
    </p:spTree>
    <p:extLst>
      <p:ext uri="{BB962C8B-B14F-4D97-AF65-F5344CB8AC3E}">
        <p14:creationId xmlns:p14="http://schemas.microsoft.com/office/powerpoint/2010/main" val="3197585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1ECEF49-D500-4454-A440-234928BDAC3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x-none"/>
          </a:p>
        </p:txBody>
      </p:sp>
      <p:sp>
        <p:nvSpPr>
          <p:cNvPr id="3" name="Inhaltsplatzhalter 2">
            <a:extLst>
              <a:ext uri="{FF2B5EF4-FFF2-40B4-BE49-F238E27FC236}">
                <a16:creationId xmlns:a16="http://schemas.microsoft.com/office/drawing/2014/main" xmlns="" id="{968AC6C7-2C74-41EE-8ED3-2F8C20928A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Textplatzhalter 3">
            <a:extLst>
              <a:ext uri="{FF2B5EF4-FFF2-40B4-BE49-F238E27FC236}">
                <a16:creationId xmlns:a16="http://schemas.microsoft.com/office/drawing/2014/main" xmlns="" id="{D0BE522E-75FE-49C0-A052-4007317C4B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0FEE3F6F-F4B3-41A6-B57B-5FB24AF01628}"/>
              </a:ext>
            </a:extLst>
          </p:cNvPr>
          <p:cNvSpPr>
            <a:spLocks noGrp="1"/>
          </p:cNvSpPr>
          <p:nvPr>
            <p:ph type="dt" sz="half" idx="10"/>
          </p:nvPr>
        </p:nvSpPr>
        <p:spPr/>
        <p:txBody>
          <a:bodyPr/>
          <a:lstStyle/>
          <a:p>
            <a:fld id="{86DCBFDA-D644-49AF-9878-E91B05895814}" type="datetimeFigureOut">
              <a:rPr lang="x-none" smtClean="0"/>
              <a:t>14.10.2021</a:t>
            </a:fld>
            <a:endParaRPr lang="x-none"/>
          </a:p>
        </p:txBody>
      </p:sp>
      <p:sp>
        <p:nvSpPr>
          <p:cNvPr id="6" name="Fußzeilenplatzhalter 5">
            <a:extLst>
              <a:ext uri="{FF2B5EF4-FFF2-40B4-BE49-F238E27FC236}">
                <a16:creationId xmlns:a16="http://schemas.microsoft.com/office/drawing/2014/main" xmlns="" id="{9EB2AE9F-4EF2-473A-9F3A-92D246253380}"/>
              </a:ext>
            </a:extLst>
          </p:cNvPr>
          <p:cNvSpPr>
            <a:spLocks noGrp="1"/>
          </p:cNvSpPr>
          <p:nvPr>
            <p:ph type="ftr" sz="quarter" idx="11"/>
          </p:nvPr>
        </p:nvSpPr>
        <p:spPr/>
        <p:txBody>
          <a:bodyPr/>
          <a:lstStyle/>
          <a:p>
            <a:endParaRPr lang="x-none"/>
          </a:p>
        </p:txBody>
      </p:sp>
      <p:sp>
        <p:nvSpPr>
          <p:cNvPr id="7" name="Foliennummernplatzhalter 6">
            <a:extLst>
              <a:ext uri="{FF2B5EF4-FFF2-40B4-BE49-F238E27FC236}">
                <a16:creationId xmlns:a16="http://schemas.microsoft.com/office/drawing/2014/main" xmlns="" id="{5FF0CA61-117B-4A0A-ABA9-185CC15835D8}"/>
              </a:ext>
            </a:extLst>
          </p:cNvPr>
          <p:cNvSpPr>
            <a:spLocks noGrp="1"/>
          </p:cNvSpPr>
          <p:nvPr>
            <p:ph type="sldNum" sz="quarter" idx="12"/>
          </p:nvPr>
        </p:nvSpPr>
        <p:spPr/>
        <p:txBody>
          <a:bodyPr/>
          <a:lstStyle/>
          <a:p>
            <a:fld id="{916FCE71-5D12-4696-A203-2CD81FEEE73E}" type="slidenum">
              <a:rPr lang="x-none" smtClean="0"/>
              <a:t>‹#›</a:t>
            </a:fld>
            <a:endParaRPr lang="x-none"/>
          </a:p>
        </p:txBody>
      </p:sp>
    </p:spTree>
    <p:extLst>
      <p:ext uri="{BB962C8B-B14F-4D97-AF65-F5344CB8AC3E}">
        <p14:creationId xmlns:p14="http://schemas.microsoft.com/office/powerpoint/2010/main" val="3491700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CBF3714-1506-42DA-8EC0-E76F63524D6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x-none"/>
          </a:p>
        </p:txBody>
      </p:sp>
      <p:sp>
        <p:nvSpPr>
          <p:cNvPr id="3" name="Bildplatzhalter 2">
            <a:extLst>
              <a:ext uri="{FF2B5EF4-FFF2-40B4-BE49-F238E27FC236}">
                <a16:creationId xmlns:a16="http://schemas.microsoft.com/office/drawing/2014/main" xmlns="" id="{8FECE936-B8B1-496E-A58A-7F9D4E9B63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platzhalter 3">
            <a:extLst>
              <a:ext uri="{FF2B5EF4-FFF2-40B4-BE49-F238E27FC236}">
                <a16:creationId xmlns:a16="http://schemas.microsoft.com/office/drawing/2014/main" xmlns="" id="{E7390404-63A3-47F7-A1EE-58149FA17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B4DDFD97-BBBF-40F4-9453-B0773649FBF5}"/>
              </a:ext>
            </a:extLst>
          </p:cNvPr>
          <p:cNvSpPr>
            <a:spLocks noGrp="1"/>
          </p:cNvSpPr>
          <p:nvPr>
            <p:ph type="dt" sz="half" idx="10"/>
          </p:nvPr>
        </p:nvSpPr>
        <p:spPr/>
        <p:txBody>
          <a:bodyPr/>
          <a:lstStyle/>
          <a:p>
            <a:fld id="{86DCBFDA-D644-49AF-9878-E91B05895814}" type="datetimeFigureOut">
              <a:rPr lang="x-none" smtClean="0"/>
              <a:t>14.10.2021</a:t>
            </a:fld>
            <a:endParaRPr lang="x-none"/>
          </a:p>
        </p:txBody>
      </p:sp>
      <p:sp>
        <p:nvSpPr>
          <p:cNvPr id="6" name="Fußzeilenplatzhalter 5">
            <a:extLst>
              <a:ext uri="{FF2B5EF4-FFF2-40B4-BE49-F238E27FC236}">
                <a16:creationId xmlns:a16="http://schemas.microsoft.com/office/drawing/2014/main" xmlns="" id="{4FF2B2A0-A115-4560-877B-00D977AA74D3}"/>
              </a:ext>
            </a:extLst>
          </p:cNvPr>
          <p:cNvSpPr>
            <a:spLocks noGrp="1"/>
          </p:cNvSpPr>
          <p:nvPr>
            <p:ph type="ftr" sz="quarter" idx="11"/>
          </p:nvPr>
        </p:nvSpPr>
        <p:spPr/>
        <p:txBody>
          <a:bodyPr/>
          <a:lstStyle/>
          <a:p>
            <a:endParaRPr lang="x-none"/>
          </a:p>
        </p:txBody>
      </p:sp>
      <p:sp>
        <p:nvSpPr>
          <p:cNvPr id="7" name="Foliennummernplatzhalter 6">
            <a:extLst>
              <a:ext uri="{FF2B5EF4-FFF2-40B4-BE49-F238E27FC236}">
                <a16:creationId xmlns:a16="http://schemas.microsoft.com/office/drawing/2014/main" xmlns="" id="{8757E0A9-9F9B-4463-8B33-65FAA2E08A80}"/>
              </a:ext>
            </a:extLst>
          </p:cNvPr>
          <p:cNvSpPr>
            <a:spLocks noGrp="1"/>
          </p:cNvSpPr>
          <p:nvPr>
            <p:ph type="sldNum" sz="quarter" idx="12"/>
          </p:nvPr>
        </p:nvSpPr>
        <p:spPr/>
        <p:txBody>
          <a:bodyPr/>
          <a:lstStyle/>
          <a:p>
            <a:fld id="{916FCE71-5D12-4696-A203-2CD81FEEE73E}" type="slidenum">
              <a:rPr lang="x-none" smtClean="0"/>
              <a:t>‹#›</a:t>
            </a:fld>
            <a:endParaRPr lang="x-none"/>
          </a:p>
        </p:txBody>
      </p:sp>
    </p:spTree>
    <p:extLst>
      <p:ext uri="{BB962C8B-B14F-4D97-AF65-F5344CB8AC3E}">
        <p14:creationId xmlns:p14="http://schemas.microsoft.com/office/powerpoint/2010/main" val="1893111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92E1753C-E221-448A-9A7A-53F699ED35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x-none"/>
          </a:p>
        </p:txBody>
      </p:sp>
      <p:sp>
        <p:nvSpPr>
          <p:cNvPr id="3" name="Textplatzhalter 2">
            <a:extLst>
              <a:ext uri="{FF2B5EF4-FFF2-40B4-BE49-F238E27FC236}">
                <a16:creationId xmlns:a16="http://schemas.microsoft.com/office/drawing/2014/main" xmlns="" id="{53F12122-89AE-40F3-A3E1-97D3DE33CD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Datumsplatzhalter 3">
            <a:extLst>
              <a:ext uri="{FF2B5EF4-FFF2-40B4-BE49-F238E27FC236}">
                <a16:creationId xmlns:a16="http://schemas.microsoft.com/office/drawing/2014/main" xmlns="" id="{297DE41F-A61D-4697-9059-4CE8A95EB1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CBFDA-D644-49AF-9878-E91B05895814}" type="datetimeFigureOut">
              <a:rPr lang="x-none" smtClean="0"/>
              <a:t>14.10.2021</a:t>
            </a:fld>
            <a:endParaRPr lang="x-none"/>
          </a:p>
        </p:txBody>
      </p:sp>
      <p:sp>
        <p:nvSpPr>
          <p:cNvPr id="5" name="Fußzeilenplatzhalter 4">
            <a:extLst>
              <a:ext uri="{FF2B5EF4-FFF2-40B4-BE49-F238E27FC236}">
                <a16:creationId xmlns:a16="http://schemas.microsoft.com/office/drawing/2014/main" xmlns="" id="{9490B175-05CE-4025-805A-9AFB8328B6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Foliennummernplatzhalter 5">
            <a:extLst>
              <a:ext uri="{FF2B5EF4-FFF2-40B4-BE49-F238E27FC236}">
                <a16:creationId xmlns:a16="http://schemas.microsoft.com/office/drawing/2014/main" xmlns="" id="{33B0C695-241D-4427-A934-CF99C5FEE1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FCE71-5D12-4696-A203-2CD81FEEE73E}" type="slidenum">
              <a:rPr lang="x-none" smtClean="0"/>
              <a:t>‹#›</a:t>
            </a:fld>
            <a:endParaRPr lang="x-none"/>
          </a:p>
        </p:txBody>
      </p:sp>
    </p:spTree>
    <p:extLst>
      <p:ext uri="{BB962C8B-B14F-4D97-AF65-F5344CB8AC3E}">
        <p14:creationId xmlns:p14="http://schemas.microsoft.com/office/powerpoint/2010/main" val="3271552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media6.m4a"/><Relationship Id="rId3" Type="http://schemas.microsoft.com/office/2007/relationships/media" Target="../media/media4.m4a"/><Relationship Id="rId7" Type="http://schemas.microsoft.com/office/2007/relationships/media" Target="../media/media6.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11" Type="http://schemas.openxmlformats.org/officeDocument/2006/relationships/image" Target="../media/image3.png"/><Relationship Id="rId5" Type="http://schemas.microsoft.com/office/2007/relationships/media" Target="../media/media5.m4a"/><Relationship Id="rId10" Type="http://schemas.openxmlformats.org/officeDocument/2006/relationships/image" Target="../media/image6.png"/><Relationship Id="rId4" Type="http://schemas.openxmlformats.org/officeDocument/2006/relationships/audio" Target="../media/media4.m4a"/><Relationship Id="rId9"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ov"/><Relationship Id="rId1" Type="http://schemas.microsoft.com/office/2007/relationships/media" Target="../media/media7.mov"/><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office@voxmi.at"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xmlns="" id="{CD5C9893-2E24-4877-982C-29C7F9927AB5}"/>
              </a:ext>
            </a:extLst>
          </p:cNvPr>
          <p:cNvPicPr>
            <a:picLocks noChangeAspect="1"/>
          </p:cNvPicPr>
          <p:nvPr/>
        </p:nvPicPr>
        <p:blipFill rotWithShape="1">
          <a:blip r:embed="rId2">
            <a:alphaModFix amt="50000"/>
          </a:blip>
          <a:srcRect t="4580" b="14193"/>
          <a:stretch/>
        </p:blipFill>
        <p:spPr>
          <a:xfrm>
            <a:off x="20" y="1"/>
            <a:ext cx="12191980" cy="6857999"/>
          </a:xfrm>
          <a:prstGeom prst="rect">
            <a:avLst/>
          </a:prstGeom>
        </p:spPr>
      </p:pic>
      <p:sp>
        <p:nvSpPr>
          <p:cNvPr id="6" name="Titel 5">
            <a:extLst>
              <a:ext uri="{FF2B5EF4-FFF2-40B4-BE49-F238E27FC236}">
                <a16:creationId xmlns:a16="http://schemas.microsoft.com/office/drawing/2014/main" xmlns="" id="{6C67109C-B382-40A2-9BC4-3EB0B43B8EB3}"/>
              </a:ext>
            </a:extLst>
          </p:cNvPr>
          <p:cNvSpPr>
            <a:spLocks noGrp="1"/>
          </p:cNvSpPr>
          <p:nvPr>
            <p:ph type="ctrTitle"/>
          </p:nvPr>
        </p:nvSpPr>
        <p:spPr>
          <a:xfrm>
            <a:off x="1524000" y="2019511"/>
            <a:ext cx="9144000" cy="2387600"/>
          </a:xfrm>
        </p:spPr>
        <p:txBody>
          <a:bodyPr>
            <a:normAutofit fontScale="90000"/>
          </a:bodyPr>
          <a:lstStyle/>
          <a:p>
            <a:r>
              <a:rPr lang="de-DE" b="1" dirty="0" err="1">
                <a:solidFill>
                  <a:srgbClr val="C00000"/>
                </a:solidFill>
                <a:latin typeface="Cavolini" panose="03000502040302020204" pitchFamily="66" charset="0"/>
                <a:cs typeface="Cavolini" panose="03000502040302020204" pitchFamily="66" charset="0"/>
              </a:rPr>
              <a:t>voXmiT</a:t>
            </a:r>
            <a:r>
              <a:rPr lang="de-DE" b="1" dirty="0">
                <a:solidFill>
                  <a:srgbClr val="C00000"/>
                </a:solidFill>
                <a:latin typeface="Cavolini" panose="03000502040302020204" pitchFamily="66" charset="0"/>
                <a:cs typeface="Cavolini" panose="03000502040302020204" pitchFamily="66" charset="0"/>
              </a:rPr>
              <a:t>!</a:t>
            </a:r>
            <a:br>
              <a:rPr lang="de-DE" b="1" dirty="0">
                <a:solidFill>
                  <a:srgbClr val="C00000"/>
                </a:solidFill>
                <a:latin typeface="Cavolini" panose="03000502040302020204" pitchFamily="66" charset="0"/>
                <a:cs typeface="Cavolini" panose="03000502040302020204" pitchFamily="66" charset="0"/>
              </a:rPr>
            </a:br>
            <a:r>
              <a:rPr lang="de-DE" b="1" dirty="0">
                <a:solidFill>
                  <a:srgbClr val="C00000"/>
                </a:solidFill>
                <a:latin typeface="Cavolini" panose="03000502040302020204" pitchFamily="66" charset="0"/>
                <a:cs typeface="Cavolini" panose="03000502040302020204" pitchFamily="66" charset="0"/>
              </a:rPr>
              <a:t>Wir sind mehrsprachig!</a:t>
            </a:r>
            <a:br>
              <a:rPr lang="de-DE" b="1" dirty="0">
                <a:solidFill>
                  <a:srgbClr val="C00000"/>
                </a:solidFill>
                <a:latin typeface="Cavolini" panose="03000502040302020204" pitchFamily="66" charset="0"/>
                <a:cs typeface="Cavolini" panose="03000502040302020204" pitchFamily="66" charset="0"/>
              </a:rPr>
            </a:br>
            <a:r>
              <a:rPr lang="x-none" dirty="0">
                <a:latin typeface="Cavolini" panose="020B0502040204020203" pitchFamily="66" charset="0"/>
                <a:cs typeface="Cavolini" panose="020B0502040204020203" pitchFamily="66" charset="0"/>
              </a:rPr>
              <a:t/>
            </a:r>
            <a:br>
              <a:rPr lang="x-none" dirty="0">
                <a:latin typeface="Cavolini" panose="020B0502040204020203" pitchFamily="66" charset="0"/>
                <a:cs typeface="Cavolini" panose="020B0502040204020203" pitchFamily="66" charset="0"/>
              </a:rPr>
            </a:br>
            <a:r>
              <a:rPr lang="de-AT" sz="2700" b="1" dirty="0">
                <a:solidFill>
                  <a:srgbClr val="FFFF00"/>
                </a:solidFill>
                <a:latin typeface="Comic Sans MS" panose="030F0702030302020204" pitchFamily="66" charset="0"/>
              </a:rPr>
              <a:t>BITTE EINSTEIGEN – </a:t>
            </a:r>
            <a:br>
              <a:rPr lang="de-AT" sz="2700" b="1" dirty="0">
                <a:solidFill>
                  <a:srgbClr val="FFFF00"/>
                </a:solidFill>
                <a:latin typeface="Comic Sans MS" panose="030F0702030302020204" pitchFamily="66" charset="0"/>
              </a:rPr>
            </a:br>
            <a:r>
              <a:rPr lang="de-AT" sz="2700" b="1" dirty="0">
                <a:solidFill>
                  <a:srgbClr val="FFFF00"/>
                </a:solidFill>
                <a:latin typeface="Comic Sans MS" panose="030F0702030302020204" pitchFamily="66" charset="0"/>
              </a:rPr>
              <a:t>ABFAHRT INS ABENTEUER DER WELT DER SPRACHEN!</a:t>
            </a:r>
            <a:endParaRPr lang="x-none" dirty="0">
              <a:solidFill>
                <a:srgbClr val="FFFF00"/>
              </a:solidFill>
            </a:endParaRPr>
          </a:p>
        </p:txBody>
      </p:sp>
    </p:spTree>
    <p:extLst>
      <p:ext uri="{BB962C8B-B14F-4D97-AF65-F5344CB8AC3E}">
        <p14:creationId xmlns:p14="http://schemas.microsoft.com/office/powerpoint/2010/main" val="507031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xmlns="" id="{E339428F-F5F7-49A7-AB87-92415EEC7052}"/>
              </a:ext>
            </a:extLst>
          </p:cNvPr>
          <p:cNvPicPr>
            <a:picLocks noChangeAspect="1"/>
          </p:cNvPicPr>
          <p:nvPr/>
        </p:nvPicPr>
        <p:blipFill rotWithShape="1">
          <a:blip r:embed="rId4">
            <a:alphaModFix/>
          </a:blip>
          <a:srcRect l="6578" r="16017" b="2"/>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2" name="Titel 1">
            <a:extLst>
              <a:ext uri="{FF2B5EF4-FFF2-40B4-BE49-F238E27FC236}">
                <a16:creationId xmlns:a16="http://schemas.microsoft.com/office/drawing/2014/main" xmlns="" id="{70506B48-EB96-47EE-B336-6BB91CD163D4}"/>
              </a:ext>
            </a:extLst>
          </p:cNvPr>
          <p:cNvSpPr>
            <a:spLocks noGrp="1"/>
          </p:cNvSpPr>
          <p:nvPr>
            <p:ph type="ctrTitle"/>
          </p:nvPr>
        </p:nvSpPr>
        <p:spPr>
          <a:xfrm>
            <a:off x="4405223" y="770037"/>
            <a:ext cx="6721799" cy="1401448"/>
          </a:xfrm>
        </p:spPr>
        <p:txBody>
          <a:bodyPr anchor="t">
            <a:normAutofit/>
          </a:bodyPr>
          <a:lstStyle/>
          <a:p>
            <a:pPr algn="l"/>
            <a:r>
              <a:rPr lang="de-DE" sz="2800" b="1" dirty="0">
                <a:solidFill>
                  <a:srgbClr val="C00000"/>
                </a:solidFill>
                <a:latin typeface="Cavolini" panose="03000502040302020204" pitchFamily="66" charset="0"/>
                <a:cs typeface="Cavolini" panose="03000502040302020204" pitchFamily="66" charset="0"/>
              </a:rPr>
              <a:t>Sei herzlichst begrüßt bei dieser kleinen „Spazierfahrt“ durch die Welt der Sprachen!</a:t>
            </a:r>
            <a:endParaRPr lang="x-none" sz="2800" b="1" dirty="0">
              <a:solidFill>
                <a:srgbClr val="C00000"/>
              </a:solidFill>
              <a:latin typeface="Cavolini" panose="03000502040302020204" pitchFamily="66" charset="0"/>
              <a:cs typeface="Cavolini" panose="03000502040302020204" pitchFamily="66" charset="0"/>
            </a:endParaRPr>
          </a:p>
        </p:txBody>
      </p:sp>
      <p:sp>
        <p:nvSpPr>
          <p:cNvPr id="3" name="Untertitel 2">
            <a:extLst>
              <a:ext uri="{FF2B5EF4-FFF2-40B4-BE49-F238E27FC236}">
                <a16:creationId xmlns:a16="http://schemas.microsoft.com/office/drawing/2014/main" xmlns="" id="{65A9CF1E-537F-439B-B11F-E1DBF4221E19}"/>
              </a:ext>
            </a:extLst>
          </p:cNvPr>
          <p:cNvSpPr>
            <a:spLocks noGrp="1"/>
          </p:cNvSpPr>
          <p:nvPr>
            <p:ph type="subTitle" idx="1"/>
          </p:nvPr>
        </p:nvSpPr>
        <p:spPr>
          <a:xfrm>
            <a:off x="5298684" y="1989827"/>
            <a:ext cx="6077695" cy="4035698"/>
          </a:xfrm>
        </p:spPr>
        <p:txBody>
          <a:bodyPr anchor="b">
            <a:normAutofit fontScale="92500" lnSpcReduction="10000"/>
          </a:bodyPr>
          <a:lstStyle/>
          <a:p>
            <a:pPr algn="l"/>
            <a:r>
              <a:rPr lang="de-DE" sz="2800" b="1" dirty="0">
                <a:solidFill>
                  <a:srgbClr val="00B0F0"/>
                </a:solidFill>
                <a:latin typeface="Cavolini" panose="03000502040302020204" pitchFamily="66" charset="0"/>
                <a:cs typeface="Cavolini" panose="03000502040302020204" pitchFamily="66" charset="0"/>
              </a:rPr>
              <a:t>Wir alle sprechen jeden Tag irgendwie – aber … manchmal sprechen wir mit bestimmten Menschen irgendwie anders ... andere Sprachen oder Dialekte, verwenden Hände und Füße, wenn wir klar sein wollen oder wenn wir nicht hören können, … Obwohl das Sprechen etwas sehr Vertrautes und Alltägliches ist, gibt es dazu eine Menge zu entdecken! </a:t>
            </a:r>
          </a:p>
        </p:txBody>
      </p:sp>
      <p:sp>
        <p:nvSpPr>
          <p:cNvPr id="5" name="Textfeld 4">
            <a:extLst>
              <a:ext uri="{FF2B5EF4-FFF2-40B4-BE49-F238E27FC236}">
                <a16:creationId xmlns:a16="http://schemas.microsoft.com/office/drawing/2014/main" xmlns="" id="{C6AFDF10-52F7-40B9-B82B-41D45C2A72EA}"/>
              </a:ext>
            </a:extLst>
          </p:cNvPr>
          <p:cNvSpPr txBox="1"/>
          <p:nvPr/>
        </p:nvSpPr>
        <p:spPr>
          <a:xfrm flipH="1">
            <a:off x="488830" y="6025525"/>
            <a:ext cx="8156903" cy="412421"/>
          </a:xfrm>
          <a:prstGeom prst="rect">
            <a:avLst/>
          </a:prstGeom>
          <a:noFill/>
        </p:spPr>
        <p:txBody>
          <a:bodyPr wrap="square" rtlCol="0">
            <a:spAutoFit/>
          </a:bodyPr>
          <a:lstStyle/>
          <a:p>
            <a:pPr>
              <a:lnSpc>
                <a:spcPct val="80000"/>
              </a:lnSpc>
              <a:spcBef>
                <a:spcPts val="1000"/>
              </a:spcBef>
            </a:pPr>
            <a:r>
              <a:rPr lang="de-DE" sz="2600" b="1" dirty="0">
                <a:solidFill>
                  <a:srgbClr val="C00000"/>
                </a:solidFill>
                <a:latin typeface="Cavolini" panose="03000502040302020204" pitchFamily="66" charset="0"/>
                <a:cs typeface="Cavolini" panose="03000502040302020204" pitchFamily="66" charset="0"/>
              </a:rPr>
              <a:t>Die Rallye startet jetzt, 1, 2, 3, … auf geht‘s!  </a:t>
            </a:r>
            <a:endParaRPr lang="x-none" sz="2600" b="1" dirty="0">
              <a:solidFill>
                <a:srgbClr val="C00000"/>
              </a:solidFill>
              <a:latin typeface="Cavolini" panose="03000502040302020204" pitchFamily="66" charset="0"/>
              <a:cs typeface="Cavolini" panose="03000502040302020204" pitchFamily="66" charset="0"/>
            </a:endParaRPr>
          </a:p>
        </p:txBody>
      </p:sp>
      <p:pic>
        <p:nvPicPr>
          <p:cNvPr id="6" name="Aufgezeichneter Sound">
            <a:hlinkClick r:id="" action="ppaction://media"/>
            <a:extLst>
              <a:ext uri="{FF2B5EF4-FFF2-40B4-BE49-F238E27FC236}">
                <a16:creationId xmlns:a16="http://schemas.microsoft.com/office/drawing/2014/main" xmlns="" id="{0FAA34AD-F8BF-4C5F-A93F-F438957F8B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3376" y="1272606"/>
            <a:ext cx="304800" cy="304800"/>
          </a:xfrm>
          <a:prstGeom prst="rect">
            <a:avLst/>
          </a:prstGeom>
        </p:spPr>
      </p:pic>
    </p:spTree>
    <p:extLst>
      <p:ext uri="{BB962C8B-B14F-4D97-AF65-F5344CB8AC3E}">
        <p14:creationId xmlns:p14="http://schemas.microsoft.com/office/powerpoint/2010/main" val="2722406559"/>
      </p:ext>
    </p:extLst>
  </p:cSld>
  <p:clrMapOvr>
    <a:masterClrMapping/>
  </p:clrMapOvr>
  <mc:AlternateContent xmlns:mc="http://schemas.openxmlformats.org/markup-compatibility/2006" xmlns:p14="http://schemas.microsoft.com/office/powerpoint/2010/main">
    <mc:Choice Requires="p14">
      <p:transition spd="slow" p14:dur="2000" advTm="33307"/>
    </mc:Choice>
    <mc:Fallback xmlns="">
      <p:transition spd="slow" advTm="3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1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0" fill="hold"/>
                                        <p:tgtEl>
                                          <p:spTgt spid="2"/>
                                        </p:tgtEl>
                                        <p:attrNameLst>
                                          <p:attrName>ppt_x</p:attrName>
                                        </p:attrNameLst>
                                      </p:cBhvr>
                                      <p:tavLst>
                                        <p:tav tm="0">
                                          <p:val>
                                            <p:strVal val="#ppt_x"/>
                                          </p:val>
                                        </p:tav>
                                        <p:tav tm="100000">
                                          <p:val>
                                            <p:strVal val="#ppt_x"/>
                                          </p:val>
                                        </p:tav>
                                      </p:tavLst>
                                    </p:anim>
                                    <p:anim calcmode="lin" valueType="num">
                                      <p:cBhvr additive="base">
                                        <p:cTn id="12" dur="5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6000"/>
                            </p:stCondLst>
                            <p:childTnLst>
                              <p:par>
                                <p:cTn id="14" presetID="42" presetClass="entr" presetSubtype="0" fill="hold" nodeType="afterEffect">
                                  <p:stCondLst>
                                    <p:cond delay="0"/>
                                  </p:stCondLst>
                                  <p:iterate type="wd">
                                    <p:tmPct val="25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2000"/>
                                        <p:tgtEl>
                                          <p:spTgt spid="3">
                                            <p:txEl>
                                              <p:pRg st="0" end="0"/>
                                            </p:txEl>
                                          </p:spTgt>
                                        </p:tgtEl>
                                      </p:cBhvr>
                                    </p:animEffect>
                                    <p:anim calcmode="lin" valueType="num">
                                      <p:cBhvr>
                                        <p:cTn id="1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37000"/>
                            </p:stCondLst>
                            <p:childTnLst>
                              <p:par>
                                <p:cTn id="20" presetID="42" presetClass="entr" presetSubtype="0" fill="hold"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fill="remove"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665DBBEF-238B-476B-96AB-8AAC322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BC7AD8E2-5A98-447C-9ADF-D536AAAF6EE1}"/>
              </a:ext>
            </a:extLst>
          </p:cNvPr>
          <p:cNvSpPr>
            <a:spLocks noGrp="1"/>
          </p:cNvSpPr>
          <p:nvPr>
            <p:ph type="ctrTitle"/>
          </p:nvPr>
        </p:nvSpPr>
        <p:spPr>
          <a:xfrm>
            <a:off x="638882" y="639193"/>
            <a:ext cx="3571810" cy="3573516"/>
          </a:xfrm>
        </p:spPr>
        <p:txBody>
          <a:bodyPr>
            <a:normAutofit/>
          </a:bodyPr>
          <a:lstStyle/>
          <a:p>
            <a:pPr algn="l"/>
            <a:r>
              <a:rPr lang="de-DE" sz="4600" b="1" dirty="0">
                <a:solidFill>
                  <a:srgbClr val="C00000"/>
                </a:solidFill>
                <a:latin typeface="Cavolini" panose="03000502040302020204" pitchFamily="66" charset="0"/>
                <a:cs typeface="Cavolini" panose="03000502040302020204" pitchFamily="66" charset="0"/>
              </a:rPr>
              <a:t>Überall ist Sprache – auch in dir selbst!</a:t>
            </a:r>
            <a:r>
              <a:rPr lang="x-none" sz="4600" dirty="0">
                <a:solidFill>
                  <a:srgbClr val="C00000"/>
                </a:solidFill>
                <a:latin typeface="Cavolini" panose="03000502040302020204" pitchFamily="66" charset="0"/>
                <a:cs typeface="Cavolini" panose="03000502040302020204" pitchFamily="66" charset="0"/>
              </a:rPr>
              <a:t/>
            </a:r>
            <a:br>
              <a:rPr lang="x-none" sz="4600" dirty="0">
                <a:solidFill>
                  <a:srgbClr val="C00000"/>
                </a:solidFill>
                <a:latin typeface="Cavolini" panose="03000502040302020204" pitchFamily="66" charset="0"/>
                <a:cs typeface="Cavolini" panose="03000502040302020204" pitchFamily="66" charset="0"/>
              </a:rPr>
            </a:br>
            <a:endParaRPr lang="x-none" sz="4600" dirty="0">
              <a:solidFill>
                <a:srgbClr val="C00000"/>
              </a:solidFill>
              <a:latin typeface="Cavolini" panose="03000502040302020204" pitchFamily="66" charset="0"/>
              <a:cs typeface="Cavolini" panose="03000502040302020204" pitchFamily="66" charset="0"/>
            </a:endParaRPr>
          </a:p>
        </p:txBody>
      </p:sp>
      <p:sp>
        <p:nvSpPr>
          <p:cNvPr id="17" name="sketch line">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G_9251">
            <a:hlinkClick r:id="" action="ppaction://media"/>
            <a:extLst>
              <a:ext uri="{FF2B5EF4-FFF2-40B4-BE49-F238E27FC236}">
                <a16:creationId xmlns:a16="http://schemas.microsoft.com/office/drawing/2014/main" xmlns="" id="{F226735C-0CD4-485A-98A2-CFC8AD1BDD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86321" y="1399889"/>
            <a:ext cx="7214616" cy="4058221"/>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61981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xmlns="" id="{DA9C9F00-E576-4142-A165-C774C05C26F5}"/>
              </a:ext>
            </a:extLst>
          </p:cNvPr>
          <p:cNvSpPr>
            <a:spLocks noGrp="1"/>
          </p:cNvSpPr>
          <p:nvPr>
            <p:ph idx="1"/>
          </p:nvPr>
        </p:nvSpPr>
        <p:spPr>
          <a:xfrm>
            <a:off x="646587" y="449385"/>
            <a:ext cx="10680290" cy="6135769"/>
          </a:xfrm>
        </p:spPr>
        <p:txBody>
          <a:bodyPr>
            <a:noAutofit/>
          </a:bodyPr>
          <a:lstStyle/>
          <a:p>
            <a:pPr marL="0" indent="0">
              <a:lnSpc>
                <a:spcPct val="150000"/>
              </a:lnSpc>
              <a:buNone/>
            </a:pPr>
            <a:r>
              <a:rPr lang="de-DE" sz="1200" b="1" dirty="0">
                <a:solidFill>
                  <a:srgbClr val="C00000"/>
                </a:solidFill>
                <a:latin typeface="Cavolini" panose="03000502040302020204" pitchFamily="66" charset="0"/>
                <a:cs typeface="Cavolini" panose="03000502040302020204" pitchFamily="66" charset="0"/>
              </a:rPr>
              <a:t>Überlege selbst, was du in welchen Sprachen kannst und was deine Lieblingssprache ist (- vielleicht ist das eine, die du noch gar nicht gelernt hast?!)! </a:t>
            </a:r>
          </a:p>
          <a:p>
            <a:pPr marL="0" indent="0">
              <a:lnSpc>
                <a:spcPct val="150000"/>
              </a:lnSpc>
              <a:buNone/>
            </a:pPr>
            <a:r>
              <a:rPr lang="de-DE" sz="1200" b="1" dirty="0">
                <a:solidFill>
                  <a:srgbClr val="C00000"/>
                </a:solidFill>
                <a:latin typeface="Cavolini" panose="03000502040302020204" pitchFamily="66" charset="0"/>
                <a:cs typeface="Cavolini" panose="03000502040302020204" pitchFamily="66" charset="0"/>
              </a:rPr>
              <a:t>Du brauchst ein Blatt Papier und Stifte! </a:t>
            </a:r>
            <a:r>
              <a:rPr lang="de-AT" sz="1200" b="1" dirty="0">
                <a:solidFill>
                  <a:srgbClr val="C00000"/>
                </a:solidFill>
                <a:latin typeface="Cavolini" panose="03000502040302020204" pitchFamily="66" charset="0"/>
                <a:cs typeface="Cavolini" panose="03000502040302020204" pitchFamily="66" charset="0"/>
              </a:rPr>
              <a:t>Male für jede deiner „ja“-Antworten einen großen bunten Stern auf ein Blatt und schreibe die Sprache(n) dazu in die Mitte! Kommt eine Sprache öfter vor als andere? Bedenke, dass hier auch Dialekte und Gebärdensprachen eigene „Sprachen“ sind! Den allergrößten Stern bekommt deine Lieblingssprache (– auch ok, wenn das mehr als eine sind)!</a:t>
            </a:r>
          </a:p>
          <a:p>
            <a:r>
              <a:rPr lang="de-DE" sz="1200" dirty="0">
                <a:latin typeface="Cavolini" panose="03000502040302020204" pitchFamily="66" charset="0"/>
                <a:cs typeface="Cavolini" panose="03000502040302020204" pitchFamily="66" charset="0"/>
              </a:rPr>
              <a:t> Ich lese gerne Geschichten. 		</a:t>
            </a:r>
            <a:r>
              <a:rPr lang="de-DE" sz="1200" dirty="0">
                <a:solidFill>
                  <a:srgbClr val="00B0F0"/>
                </a:solidFill>
                <a:latin typeface="Cavolini" panose="03000502040302020204" pitchFamily="66" charset="0"/>
                <a:cs typeface="Cavolini" panose="03000502040302020204" pitchFamily="66" charset="0"/>
              </a:rPr>
              <a:t>ja/nein/jein</a:t>
            </a:r>
            <a:r>
              <a:rPr lang="de-DE" sz="1200" dirty="0">
                <a:latin typeface="Cavolini" panose="03000502040302020204" pitchFamily="66" charset="0"/>
                <a:cs typeface="Cavolini" panose="03000502040302020204" pitchFamily="66" charset="0"/>
              </a:rPr>
              <a:t>	In diesen Sprachen:______________________</a:t>
            </a:r>
            <a:endParaRPr lang="de-AT" sz="1200" dirty="0">
              <a:latin typeface="Cavolini" panose="03000502040302020204" pitchFamily="66" charset="0"/>
              <a:cs typeface="Cavolini" panose="03000502040302020204" pitchFamily="66" charset="0"/>
            </a:endParaRPr>
          </a:p>
          <a:p>
            <a:r>
              <a:rPr lang="de-DE" sz="1200" dirty="0">
                <a:latin typeface="Cavolini" panose="03000502040302020204" pitchFamily="66" charset="0"/>
                <a:cs typeface="Cavolini" panose="03000502040302020204" pitchFamily="66" charset="0"/>
              </a:rPr>
              <a:t>Ich singe gerne Lieder. 		</a:t>
            </a:r>
            <a:r>
              <a:rPr lang="de-DE" sz="1200" dirty="0">
                <a:solidFill>
                  <a:srgbClr val="00B0F0"/>
                </a:solidFill>
                <a:latin typeface="Cavolini" panose="03000502040302020204" pitchFamily="66" charset="0"/>
                <a:cs typeface="Cavolini" panose="03000502040302020204" pitchFamily="66" charset="0"/>
              </a:rPr>
              <a:t> ja/nein/jein</a:t>
            </a:r>
            <a:r>
              <a:rPr lang="de-DE" sz="1200" dirty="0">
                <a:latin typeface="Cavolini" panose="03000502040302020204" pitchFamily="66" charset="0"/>
                <a:cs typeface="Cavolini" panose="03000502040302020204" pitchFamily="66" charset="0"/>
              </a:rPr>
              <a:t>	In diesen Sprachen:______________________</a:t>
            </a:r>
            <a:endParaRPr lang="de-AT" sz="1200" dirty="0">
              <a:latin typeface="Cavolini" panose="03000502040302020204" pitchFamily="66" charset="0"/>
              <a:cs typeface="Cavolini" panose="03000502040302020204" pitchFamily="66" charset="0"/>
            </a:endParaRPr>
          </a:p>
          <a:p>
            <a:r>
              <a:rPr lang="de-DE" sz="1200" dirty="0">
                <a:latin typeface="Cavolini" panose="03000502040302020204" pitchFamily="66" charset="0"/>
                <a:cs typeface="Cavolini" panose="03000502040302020204" pitchFamily="66" charset="0"/>
              </a:rPr>
              <a:t>Ich backe gerne Kuchen. 		</a:t>
            </a:r>
            <a:r>
              <a:rPr lang="de-DE" sz="1200" dirty="0">
                <a:solidFill>
                  <a:srgbClr val="00B0F0"/>
                </a:solidFill>
                <a:latin typeface="Cavolini" panose="03000502040302020204" pitchFamily="66" charset="0"/>
                <a:cs typeface="Cavolini" panose="03000502040302020204" pitchFamily="66" charset="0"/>
              </a:rPr>
              <a:t> ja/nein/jein</a:t>
            </a:r>
            <a:r>
              <a:rPr lang="de-DE" sz="1200" dirty="0">
                <a:latin typeface="Cavolini" panose="03000502040302020204" pitchFamily="66" charset="0"/>
                <a:cs typeface="Cavolini" panose="03000502040302020204" pitchFamily="66" charset="0"/>
              </a:rPr>
              <a:t>	In diesen Sprachen:______________________</a:t>
            </a:r>
            <a:endParaRPr lang="de-AT" sz="1200" dirty="0">
              <a:latin typeface="Cavolini" panose="03000502040302020204" pitchFamily="66" charset="0"/>
              <a:cs typeface="Cavolini" panose="03000502040302020204" pitchFamily="66" charset="0"/>
            </a:endParaRPr>
          </a:p>
          <a:p>
            <a:r>
              <a:rPr lang="de-DE" sz="1200" dirty="0">
                <a:latin typeface="Cavolini" panose="03000502040302020204" pitchFamily="66" charset="0"/>
                <a:cs typeface="Cavolini" panose="03000502040302020204" pitchFamily="66" charset="0"/>
              </a:rPr>
              <a:t>Ich rechne gerne im Kopf. 		</a:t>
            </a:r>
            <a:r>
              <a:rPr lang="de-DE" sz="1200" dirty="0">
                <a:solidFill>
                  <a:srgbClr val="00B0F0"/>
                </a:solidFill>
                <a:latin typeface="Cavolini" panose="03000502040302020204" pitchFamily="66" charset="0"/>
                <a:cs typeface="Cavolini" panose="03000502040302020204" pitchFamily="66" charset="0"/>
              </a:rPr>
              <a:t> ja/nein/jein</a:t>
            </a:r>
            <a:r>
              <a:rPr lang="de-DE" sz="1200" dirty="0">
                <a:latin typeface="Cavolini" panose="03000502040302020204" pitchFamily="66" charset="0"/>
                <a:cs typeface="Cavolini" panose="03000502040302020204" pitchFamily="66" charset="0"/>
              </a:rPr>
              <a:t>	In diesen Sprachen:______________________</a:t>
            </a:r>
            <a:endParaRPr lang="de-AT" sz="1200" dirty="0">
              <a:latin typeface="Cavolini" panose="03000502040302020204" pitchFamily="66" charset="0"/>
              <a:cs typeface="Cavolini" panose="03000502040302020204" pitchFamily="66" charset="0"/>
            </a:endParaRPr>
          </a:p>
          <a:p>
            <a:r>
              <a:rPr lang="de-DE" sz="1200" dirty="0">
                <a:latin typeface="Cavolini" panose="03000502040302020204" pitchFamily="66" charset="0"/>
                <a:cs typeface="Cavolini" panose="03000502040302020204" pitchFamily="66" charset="0"/>
              </a:rPr>
              <a:t>Ich träume. 			</a:t>
            </a:r>
            <a:r>
              <a:rPr lang="de-DE" sz="1200" dirty="0">
                <a:solidFill>
                  <a:srgbClr val="00B0F0"/>
                </a:solidFill>
                <a:latin typeface="Cavolini" panose="03000502040302020204" pitchFamily="66" charset="0"/>
                <a:cs typeface="Cavolini" panose="03000502040302020204" pitchFamily="66" charset="0"/>
              </a:rPr>
              <a:t> ja/nein/jein</a:t>
            </a:r>
            <a:r>
              <a:rPr lang="de-DE" sz="1200" dirty="0">
                <a:latin typeface="Cavolini" panose="03000502040302020204" pitchFamily="66" charset="0"/>
                <a:cs typeface="Cavolini" panose="03000502040302020204" pitchFamily="66" charset="0"/>
              </a:rPr>
              <a:t>	In diesen Sprachen:______________________</a:t>
            </a:r>
            <a:endParaRPr lang="de-AT" sz="1200" dirty="0">
              <a:latin typeface="Cavolini" panose="03000502040302020204" pitchFamily="66" charset="0"/>
              <a:cs typeface="Cavolini" panose="03000502040302020204" pitchFamily="66" charset="0"/>
            </a:endParaRPr>
          </a:p>
          <a:p>
            <a:r>
              <a:rPr lang="de-DE" sz="1200" dirty="0">
                <a:latin typeface="Cavolini" panose="03000502040302020204" pitchFamily="66" charset="0"/>
                <a:cs typeface="Cavolini" panose="03000502040302020204" pitchFamily="66" charset="0"/>
              </a:rPr>
              <a:t>Ich erfinde oft Geschichten.		</a:t>
            </a:r>
            <a:r>
              <a:rPr lang="de-DE" sz="1200" dirty="0">
                <a:solidFill>
                  <a:srgbClr val="00B0F0"/>
                </a:solidFill>
                <a:latin typeface="Cavolini" panose="03000502040302020204" pitchFamily="66" charset="0"/>
                <a:cs typeface="Cavolini" panose="03000502040302020204" pitchFamily="66" charset="0"/>
              </a:rPr>
              <a:t> ja/nein/jein</a:t>
            </a:r>
            <a:r>
              <a:rPr lang="de-DE" sz="1200" dirty="0">
                <a:latin typeface="Cavolini" panose="03000502040302020204" pitchFamily="66" charset="0"/>
                <a:cs typeface="Cavolini" panose="03000502040302020204" pitchFamily="66" charset="0"/>
              </a:rPr>
              <a:t>	In diesen Sprachen:______________________</a:t>
            </a:r>
            <a:endParaRPr lang="de-AT" sz="1200" dirty="0">
              <a:latin typeface="Cavolini" panose="03000502040302020204" pitchFamily="66" charset="0"/>
              <a:cs typeface="Cavolini" panose="03000502040302020204" pitchFamily="66" charset="0"/>
            </a:endParaRPr>
          </a:p>
          <a:p>
            <a:r>
              <a:rPr lang="de-DE" sz="1200" dirty="0">
                <a:latin typeface="Cavolini" panose="03000502040302020204" pitchFamily="66" charset="0"/>
                <a:cs typeface="Cavolini" panose="03000502040302020204" pitchFamily="66" charset="0"/>
              </a:rPr>
              <a:t>Ich lerne gerne Sprachen dazu. 	</a:t>
            </a:r>
            <a:r>
              <a:rPr lang="de-DE" sz="1200" dirty="0">
                <a:solidFill>
                  <a:srgbClr val="00B0F0"/>
                </a:solidFill>
                <a:latin typeface="Cavolini" panose="03000502040302020204" pitchFamily="66" charset="0"/>
                <a:cs typeface="Cavolini" panose="03000502040302020204" pitchFamily="66" charset="0"/>
              </a:rPr>
              <a:t> ja/nein/jein</a:t>
            </a:r>
            <a:r>
              <a:rPr lang="de-DE" sz="1200" dirty="0">
                <a:latin typeface="Cavolini" panose="03000502040302020204" pitchFamily="66" charset="0"/>
                <a:cs typeface="Cavolini" panose="03000502040302020204" pitchFamily="66" charset="0"/>
              </a:rPr>
              <a:t>	Welche? _______________________________</a:t>
            </a:r>
            <a:endParaRPr lang="de-AT" sz="1200" dirty="0">
              <a:latin typeface="Cavolini" panose="03000502040302020204" pitchFamily="66" charset="0"/>
              <a:cs typeface="Cavolini" panose="03000502040302020204" pitchFamily="66" charset="0"/>
            </a:endParaRPr>
          </a:p>
          <a:p>
            <a:r>
              <a:rPr lang="de-DE" sz="1200" dirty="0">
                <a:latin typeface="Cavolini" panose="03000502040302020204" pitchFamily="66" charset="0"/>
                <a:cs typeface="Cavolini" panose="03000502040302020204" pitchFamily="66" charset="0"/>
              </a:rPr>
              <a:t>Ich sehe gerne fern.		</a:t>
            </a:r>
            <a:r>
              <a:rPr lang="de-DE" sz="1200" dirty="0">
                <a:solidFill>
                  <a:srgbClr val="00B0F0"/>
                </a:solidFill>
                <a:latin typeface="Cavolini" panose="03000502040302020204" pitchFamily="66" charset="0"/>
                <a:cs typeface="Cavolini" panose="03000502040302020204" pitchFamily="66" charset="0"/>
              </a:rPr>
              <a:t> ja/nein/jein</a:t>
            </a:r>
            <a:r>
              <a:rPr lang="de-DE" sz="1200" dirty="0">
                <a:latin typeface="Cavolini" panose="03000502040302020204" pitchFamily="66" charset="0"/>
                <a:cs typeface="Cavolini" panose="03000502040302020204" pitchFamily="66" charset="0"/>
              </a:rPr>
              <a:t>	In diesen Sprachen:______________________</a:t>
            </a:r>
            <a:endParaRPr lang="de-AT" sz="1200" dirty="0">
              <a:latin typeface="Cavolini" panose="03000502040302020204" pitchFamily="66" charset="0"/>
              <a:cs typeface="Cavolini" panose="03000502040302020204" pitchFamily="66" charset="0"/>
            </a:endParaRPr>
          </a:p>
          <a:p>
            <a:r>
              <a:rPr lang="de-DE" sz="1200" dirty="0">
                <a:latin typeface="Cavolini" panose="03000502040302020204" pitchFamily="66" charset="0"/>
                <a:cs typeface="Cavolini" panose="03000502040302020204" pitchFamily="66" charset="0"/>
              </a:rPr>
              <a:t>Ich lache gerne mit Freunden. 	</a:t>
            </a:r>
            <a:r>
              <a:rPr lang="de-DE" sz="1200" dirty="0">
                <a:solidFill>
                  <a:srgbClr val="00B0F0"/>
                </a:solidFill>
                <a:latin typeface="Cavolini" panose="03000502040302020204" pitchFamily="66" charset="0"/>
                <a:cs typeface="Cavolini" panose="03000502040302020204" pitchFamily="66" charset="0"/>
              </a:rPr>
              <a:t> ja/nein/jein</a:t>
            </a:r>
            <a:r>
              <a:rPr lang="de-DE" sz="1200" dirty="0">
                <a:latin typeface="Cavolini" panose="03000502040302020204" pitchFamily="66" charset="0"/>
                <a:cs typeface="Cavolini" panose="03000502040302020204" pitchFamily="66" charset="0"/>
              </a:rPr>
              <a:t>	In diesen Sprachen:______________________</a:t>
            </a:r>
            <a:endParaRPr lang="de-AT" sz="1200" dirty="0">
              <a:latin typeface="Cavolini" panose="03000502040302020204" pitchFamily="66" charset="0"/>
              <a:cs typeface="Cavolini" panose="03000502040302020204" pitchFamily="66" charset="0"/>
            </a:endParaRPr>
          </a:p>
          <a:p>
            <a:r>
              <a:rPr lang="de-DE" sz="1200" dirty="0">
                <a:latin typeface="Cavolini" panose="03000502040302020204" pitchFamily="66" charset="0"/>
                <a:cs typeface="Cavolini" panose="03000502040302020204" pitchFamily="66" charset="0"/>
              </a:rPr>
              <a:t>Ich spreche gerne mit meiner Lehrerin/meinem Lehrer. </a:t>
            </a:r>
            <a:r>
              <a:rPr lang="de-DE" sz="1200" dirty="0">
                <a:solidFill>
                  <a:srgbClr val="00B0F0"/>
                </a:solidFill>
                <a:latin typeface="Cavolini" panose="03000502040302020204" pitchFamily="66" charset="0"/>
                <a:cs typeface="Cavolini" panose="03000502040302020204" pitchFamily="66" charset="0"/>
              </a:rPr>
              <a:t>ja/nein/jein </a:t>
            </a:r>
            <a:r>
              <a:rPr lang="de-DE" sz="1200" dirty="0">
                <a:latin typeface="Cavolini" panose="03000502040302020204" pitchFamily="66" charset="0"/>
                <a:cs typeface="Cavolini" panose="03000502040302020204" pitchFamily="66" charset="0"/>
              </a:rPr>
              <a:t>In diesen Sprachen: _______</a:t>
            </a:r>
            <a:endParaRPr lang="de-AT" sz="1200" dirty="0">
              <a:latin typeface="Cavolini" panose="03000502040302020204" pitchFamily="66" charset="0"/>
              <a:cs typeface="Cavolini" panose="03000502040302020204" pitchFamily="66" charset="0"/>
            </a:endParaRPr>
          </a:p>
          <a:p>
            <a:r>
              <a:rPr lang="de-DE" sz="1200" dirty="0">
                <a:latin typeface="Cavolini" panose="03000502040302020204" pitchFamily="66" charset="0"/>
                <a:cs typeface="Cavolini" panose="03000502040302020204" pitchFamily="66" charset="0"/>
              </a:rPr>
              <a:t>Ich plaudere gerne mit Menschen aus meiner Familie. </a:t>
            </a:r>
            <a:r>
              <a:rPr lang="de-DE" sz="1200" dirty="0">
                <a:solidFill>
                  <a:srgbClr val="00B0F0"/>
                </a:solidFill>
                <a:latin typeface="Cavolini" panose="03000502040302020204" pitchFamily="66" charset="0"/>
                <a:cs typeface="Cavolini" panose="03000502040302020204" pitchFamily="66" charset="0"/>
              </a:rPr>
              <a:t>ja/nein/jein </a:t>
            </a:r>
            <a:r>
              <a:rPr lang="de-DE" sz="1200" dirty="0">
                <a:latin typeface="Cavolini" panose="03000502040302020204" pitchFamily="66" charset="0"/>
                <a:cs typeface="Cavolini" panose="03000502040302020204" pitchFamily="66" charset="0"/>
              </a:rPr>
              <a:t>Mit wem in welcher Sprache?_________________</a:t>
            </a:r>
            <a:endParaRPr lang="de-AT" sz="1200" dirty="0">
              <a:latin typeface="Cavolini" panose="03000502040302020204" pitchFamily="66" charset="0"/>
              <a:cs typeface="Cavolini" panose="03000502040302020204" pitchFamily="66" charset="0"/>
            </a:endParaRPr>
          </a:p>
          <a:p>
            <a:r>
              <a:rPr lang="de-AT" sz="1200" dirty="0">
                <a:latin typeface="Cavolini" panose="03000502040302020204" pitchFamily="66" charset="0"/>
                <a:cs typeface="Cavolini" panose="03000502040302020204" pitchFamily="66" charset="0"/>
              </a:rPr>
              <a:t>Fallen dir noch mehr Fragen ein?</a:t>
            </a:r>
          </a:p>
          <a:p>
            <a:pPr marL="0" indent="0">
              <a:buNone/>
            </a:pPr>
            <a:endParaRPr lang="de-AT" sz="1200" dirty="0">
              <a:latin typeface="Cavolini" panose="03000502040302020204" pitchFamily="66" charset="0"/>
              <a:cs typeface="Cavolini" panose="03000502040302020204" pitchFamily="66" charset="0"/>
            </a:endParaRPr>
          </a:p>
          <a:p>
            <a:pPr marL="0" indent="0">
              <a:buNone/>
            </a:pPr>
            <a:r>
              <a:rPr lang="de-AT" sz="1800" b="1" u="sng" dirty="0">
                <a:solidFill>
                  <a:srgbClr val="00B050"/>
                </a:solidFill>
                <a:latin typeface="Cavolini" panose="03000502040302020204" pitchFamily="66" charset="0"/>
                <a:cs typeface="Cavolini" panose="03000502040302020204" pitchFamily="66" charset="0"/>
              </a:rPr>
              <a:t>Meine Lieblingssprache(n) ist( sind): ____________________________________________</a:t>
            </a:r>
          </a:p>
        </p:txBody>
      </p:sp>
      <p:pic>
        <p:nvPicPr>
          <p:cNvPr id="4" name="Grafik 3">
            <a:extLst>
              <a:ext uri="{FF2B5EF4-FFF2-40B4-BE49-F238E27FC236}">
                <a16:creationId xmlns:a16="http://schemas.microsoft.com/office/drawing/2014/main" xmlns="" id="{5E17C624-49ED-438D-9FD2-728F534AAFE1}"/>
              </a:ext>
            </a:extLst>
          </p:cNvPr>
          <p:cNvPicPr>
            <a:picLocks noChangeAspect="1"/>
          </p:cNvPicPr>
          <p:nvPr/>
        </p:nvPicPr>
        <p:blipFill>
          <a:blip r:embed="rId2">
            <a:alphaModFix amt="20000"/>
            <a:duotone>
              <a:prstClr val="black"/>
              <a:schemeClr val="accent2">
                <a:tint val="45000"/>
                <a:satMod val="400000"/>
              </a:schemeClr>
            </a:duotone>
          </a:blip>
          <a:stretch>
            <a:fillRect/>
          </a:stretch>
        </p:blipFill>
        <p:spPr>
          <a:xfrm>
            <a:off x="8185471" y="2078851"/>
            <a:ext cx="2219516" cy="3864569"/>
          </a:xfrm>
          <a:prstGeom prst="rect">
            <a:avLst/>
          </a:prstGeom>
        </p:spPr>
      </p:pic>
    </p:spTree>
    <p:extLst>
      <p:ext uri="{BB962C8B-B14F-4D97-AF65-F5344CB8AC3E}">
        <p14:creationId xmlns:p14="http://schemas.microsoft.com/office/powerpoint/2010/main" val="3868941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xmlns="" id="{DD6EDBF9-7FDF-4464-B4AF-C2CC3EB8A9CB}"/>
              </a:ext>
            </a:extLst>
          </p:cNvPr>
          <p:cNvSpPr txBox="1"/>
          <p:nvPr/>
        </p:nvSpPr>
        <p:spPr>
          <a:xfrm>
            <a:off x="717141" y="906715"/>
            <a:ext cx="6094770" cy="369332"/>
          </a:xfrm>
          <a:prstGeom prst="rect">
            <a:avLst/>
          </a:prstGeom>
          <a:noFill/>
        </p:spPr>
        <p:txBody>
          <a:bodyPr wrap="square">
            <a:spAutoFit/>
          </a:bodyPr>
          <a:lstStyle/>
          <a:p>
            <a:r>
              <a:rPr lang="de-DE" sz="1800" b="1" dirty="0">
                <a:solidFill>
                  <a:srgbClr val="C00000"/>
                </a:solidFill>
                <a:latin typeface="Cavolini" panose="03000502040302020204" pitchFamily="66" charset="0"/>
                <a:cs typeface="Cavolini" panose="03000502040302020204" pitchFamily="66" charset="0"/>
              </a:rPr>
              <a:t>WÖRTER WACHSEN IM KOPF</a:t>
            </a:r>
            <a:endParaRPr lang="x-none" dirty="0"/>
          </a:p>
        </p:txBody>
      </p:sp>
      <p:sp>
        <p:nvSpPr>
          <p:cNvPr id="5" name="Textfeld 4">
            <a:extLst>
              <a:ext uri="{FF2B5EF4-FFF2-40B4-BE49-F238E27FC236}">
                <a16:creationId xmlns:a16="http://schemas.microsoft.com/office/drawing/2014/main" xmlns="" id="{00EC9749-69CF-4697-A372-7DA4C5778A47}"/>
              </a:ext>
            </a:extLst>
          </p:cNvPr>
          <p:cNvSpPr txBox="1"/>
          <p:nvPr/>
        </p:nvSpPr>
        <p:spPr>
          <a:xfrm>
            <a:off x="604683" y="1478682"/>
            <a:ext cx="10537723" cy="646331"/>
          </a:xfrm>
          <a:prstGeom prst="rect">
            <a:avLst/>
          </a:prstGeom>
          <a:noFill/>
        </p:spPr>
        <p:txBody>
          <a:bodyPr wrap="square" rtlCol="0">
            <a:spAutoFit/>
          </a:bodyPr>
          <a:lstStyle/>
          <a:p>
            <a:r>
              <a:rPr lang="de-DE" sz="1800" b="1" dirty="0">
                <a:solidFill>
                  <a:srgbClr val="C00000"/>
                </a:solidFill>
                <a:latin typeface="Cavolini" panose="03000502040302020204" pitchFamily="66" charset="0"/>
                <a:cs typeface="Cavolini" panose="03000502040302020204" pitchFamily="66" charset="0"/>
              </a:rPr>
              <a:t>Im Laufe einer Woche erlebst du ganz viel. Deine ständigen Begleiter dabei sind deine kleinen Freunde, die vielen, vielen Wörter.</a:t>
            </a:r>
            <a:endParaRPr lang="x-none" dirty="0"/>
          </a:p>
        </p:txBody>
      </p:sp>
      <p:sp>
        <p:nvSpPr>
          <p:cNvPr id="8" name="Textfeld 7">
            <a:extLst>
              <a:ext uri="{FF2B5EF4-FFF2-40B4-BE49-F238E27FC236}">
                <a16:creationId xmlns:a16="http://schemas.microsoft.com/office/drawing/2014/main" xmlns="" id="{5C5256B0-8236-462E-B9AA-428E82EFF0DC}"/>
              </a:ext>
            </a:extLst>
          </p:cNvPr>
          <p:cNvSpPr txBox="1"/>
          <p:nvPr/>
        </p:nvSpPr>
        <p:spPr>
          <a:xfrm>
            <a:off x="604683" y="2113803"/>
            <a:ext cx="10950677" cy="2031325"/>
          </a:xfrm>
          <a:prstGeom prst="rect">
            <a:avLst/>
          </a:prstGeom>
          <a:noFill/>
        </p:spPr>
        <p:txBody>
          <a:bodyPr wrap="square">
            <a:spAutoFit/>
          </a:bodyPr>
          <a:lstStyle/>
          <a:p>
            <a:r>
              <a:rPr lang="de-DE" sz="1800" b="1" dirty="0">
                <a:solidFill>
                  <a:srgbClr val="C00000"/>
                </a:solidFill>
                <a:latin typeface="Cavolini" panose="03000502040302020204" pitchFamily="66" charset="0"/>
                <a:cs typeface="Cavolini" panose="03000502040302020204" pitchFamily="66" charset="0"/>
              </a:rPr>
              <a:t/>
            </a:r>
            <a:br>
              <a:rPr lang="de-DE" sz="1800" b="1" dirty="0">
                <a:solidFill>
                  <a:srgbClr val="C00000"/>
                </a:solidFill>
                <a:latin typeface="Cavolini" panose="03000502040302020204" pitchFamily="66" charset="0"/>
                <a:cs typeface="Cavolini" panose="03000502040302020204" pitchFamily="66" charset="0"/>
              </a:rPr>
            </a:br>
            <a:r>
              <a:rPr lang="de-DE" b="1" dirty="0">
                <a:solidFill>
                  <a:srgbClr val="C00000"/>
                </a:solidFill>
                <a:latin typeface="Cavolini" panose="03000502040302020204" pitchFamily="66" charset="0"/>
                <a:cs typeface="Cavolini" panose="03000502040302020204" pitchFamily="66" charset="0"/>
              </a:rPr>
              <a:t>Wenn du mit anderen quatscht und lachst, helfen die Wörter dir. Wenn du deiner Mama etwas Wichtiges sagen möchtest, geht das am besten mit Wörtern. Wenn du ein Haustier beim Namen rufst, ist das ein Wort! Wörter sind die Helferleins, wenn du mit deinen LehrerInnen sprechen möchtest. Nicht einmal Mathe-Hausübungen kann man ohne Wörter verstehen. Auch im Traum begleiten sie und tragen sie deine Gedanken. Wörter helfen uns, etwas über die </a:t>
            </a:r>
            <a:r>
              <a:rPr lang="de-DE" b="1" dirty="0" err="1">
                <a:solidFill>
                  <a:srgbClr val="C00000"/>
                </a:solidFill>
                <a:latin typeface="Cavolini" panose="03000502040302020204" pitchFamily="66" charset="0"/>
                <a:cs typeface="Cavolini" panose="03000502040302020204" pitchFamily="66" charset="0"/>
              </a:rPr>
              <a:t>Vegangenheit</a:t>
            </a:r>
            <a:r>
              <a:rPr lang="de-DE" b="1" dirty="0">
                <a:solidFill>
                  <a:srgbClr val="C00000"/>
                </a:solidFill>
                <a:latin typeface="Cavolini" panose="03000502040302020204" pitchFamily="66" charset="0"/>
                <a:cs typeface="Cavolini" panose="03000502040302020204" pitchFamily="66" charset="0"/>
              </a:rPr>
              <a:t> und über die Zukunft zu sagen. </a:t>
            </a:r>
            <a:endParaRPr lang="x-none" dirty="0"/>
          </a:p>
        </p:txBody>
      </p:sp>
      <p:sp>
        <p:nvSpPr>
          <p:cNvPr id="10" name="Textfeld 9">
            <a:extLst>
              <a:ext uri="{FF2B5EF4-FFF2-40B4-BE49-F238E27FC236}">
                <a16:creationId xmlns:a16="http://schemas.microsoft.com/office/drawing/2014/main" xmlns="" id="{2CCD3F9D-5EFB-44FA-914F-53107E75E130}"/>
              </a:ext>
            </a:extLst>
          </p:cNvPr>
          <p:cNvSpPr txBox="1"/>
          <p:nvPr/>
        </p:nvSpPr>
        <p:spPr>
          <a:xfrm>
            <a:off x="604683" y="4211429"/>
            <a:ext cx="11083414" cy="1754326"/>
          </a:xfrm>
          <a:prstGeom prst="rect">
            <a:avLst/>
          </a:prstGeom>
          <a:noFill/>
        </p:spPr>
        <p:txBody>
          <a:bodyPr wrap="square">
            <a:spAutoFit/>
          </a:bodyPr>
          <a:lstStyle/>
          <a:p>
            <a:r>
              <a:rPr lang="de-DE" sz="1800" b="1" dirty="0">
                <a:solidFill>
                  <a:srgbClr val="C00000"/>
                </a:solidFill>
                <a:latin typeface="Cavolini" panose="03000502040302020204" pitchFamily="66" charset="0"/>
                <a:cs typeface="Cavolini" panose="03000502040302020204" pitchFamily="66" charset="0"/>
              </a:rPr>
              <a:t>ABER - Woher kommen diese Wörter denn? </a:t>
            </a:r>
            <a:r>
              <a:rPr lang="de-AT" sz="1800" b="1" dirty="0">
                <a:solidFill>
                  <a:srgbClr val="C00000"/>
                </a:solidFill>
                <a:latin typeface="Cavolini" panose="03000502040302020204" pitchFamily="66" charset="0"/>
                <a:cs typeface="Cavolini" panose="03000502040302020204" pitchFamily="66" charset="0"/>
              </a:rPr>
              <a:t/>
            </a:r>
            <a:br>
              <a:rPr lang="de-AT" sz="1800" b="1" dirty="0">
                <a:solidFill>
                  <a:srgbClr val="C00000"/>
                </a:solidFill>
                <a:latin typeface="Cavolini" panose="03000502040302020204" pitchFamily="66" charset="0"/>
                <a:cs typeface="Cavolini" panose="03000502040302020204" pitchFamily="66" charset="0"/>
              </a:rPr>
            </a:br>
            <a:r>
              <a:rPr lang="de-DE" sz="1800" b="1" dirty="0">
                <a:solidFill>
                  <a:srgbClr val="C00000"/>
                </a:solidFill>
                <a:latin typeface="Cavolini" panose="03000502040302020204" pitchFamily="66" charset="0"/>
                <a:cs typeface="Cavolini" panose="03000502040302020204" pitchFamily="66" charset="0"/>
              </a:rPr>
              <a:t> </a:t>
            </a:r>
            <a:r>
              <a:rPr lang="de-AT" sz="1800" b="1" dirty="0">
                <a:solidFill>
                  <a:srgbClr val="C00000"/>
                </a:solidFill>
                <a:latin typeface="Cavolini" panose="03000502040302020204" pitchFamily="66" charset="0"/>
                <a:cs typeface="Cavolini" panose="03000502040302020204" pitchFamily="66" charset="0"/>
              </a:rPr>
              <a:t/>
            </a:r>
            <a:br>
              <a:rPr lang="de-AT" sz="1800" b="1" dirty="0">
                <a:solidFill>
                  <a:srgbClr val="C00000"/>
                </a:solidFill>
                <a:latin typeface="Cavolini" panose="03000502040302020204" pitchFamily="66" charset="0"/>
                <a:cs typeface="Cavolini" panose="03000502040302020204" pitchFamily="66" charset="0"/>
              </a:rPr>
            </a:br>
            <a:r>
              <a:rPr lang="de-DE" sz="1800" b="1" dirty="0">
                <a:solidFill>
                  <a:srgbClr val="C00000"/>
                </a:solidFill>
                <a:latin typeface="Cavolini" panose="03000502040302020204" pitchFamily="66" charset="0"/>
                <a:cs typeface="Cavolini" panose="03000502040302020204" pitchFamily="66" charset="0"/>
              </a:rPr>
              <a:t>Dein Kopf ist ständig beim Sprachenlernen, auch wenn du das gar nicht so richtig merkst. </a:t>
            </a:r>
            <a:r>
              <a:rPr lang="de-DE" b="1" dirty="0">
                <a:solidFill>
                  <a:srgbClr val="C00000"/>
                </a:solidFill>
                <a:latin typeface="Cavolini" panose="03000502040302020204" pitchFamily="66" charset="0"/>
                <a:cs typeface="Cavolini" panose="03000502040302020204" pitchFamily="66" charset="0"/>
              </a:rPr>
              <a:t>Du lernst ständig neue Wörter dazu, wo auch immer du ihnen begegnest. Ob du deine “Zuhause”- Sprache oder die “In-der-Schule”-Sprache, die “Fernseh-” Sprache oder die Fremdsprache hörst, dein Kopf lässt Wörter wachsen. </a:t>
            </a:r>
            <a:endParaRPr lang="x-none" dirty="0"/>
          </a:p>
        </p:txBody>
      </p:sp>
      <p:pic>
        <p:nvPicPr>
          <p:cNvPr id="13" name="Grafik 12">
            <a:extLst>
              <a:ext uri="{FF2B5EF4-FFF2-40B4-BE49-F238E27FC236}">
                <a16:creationId xmlns:a16="http://schemas.microsoft.com/office/drawing/2014/main" xmlns="" id="{649AFD60-B904-4C5D-9436-A856DF58A471}"/>
              </a:ext>
            </a:extLst>
          </p:cNvPr>
          <p:cNvPicPr>
            <a:picLocks noChangeAspect="1"/>
          </p:cNvPicPr>
          <p:nvPr/>
        </p:nvPicPr>
        <p:blipFill>
          <a:blip r:embed="rId10">
            <a:alphaModFix amt="10000"/>
          </a:blip>
          <a:stretch>
            <a:fillRect/>
          </a:stretch>
        </p:blipFill>
        <p:spPr>
          <a:xfrm>
            <a:off x="5330135" y="676118"/>
            <a:ext cx="6357962" cy="5810563"/>
          </a:xfrm>
          <a:prstGeom prst="rect">
            <a:avLst/>
          </a:prstGeom>
        </p:spPr>
      </p:pic>
      <p:pic>
        <p:nvPicPr>
          <p:cNvPr id="18" name="Aufgezeichneter Sound">
            <a:hlinkClick r:id="" action="ppaction://media"/>
            <a:extLst>
              <a:ext uri="{FF2B5EF4-FFF2-40B4-BE49-F238E27FC236}">
                <a16:creationId xmlns:a16="http://schemas.microsoft.com/office/drawing/2014/main" xmlns="" id="{5EBF08A2-3CFD-4F5C-BE34-3DA5A566055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43600" y="3276600"/>
            <a:ext cx="304800" cy="304800"/>
          </a:xfrm>
          <a:prstGeom prst="rect">
            <a:avLst/>
          </a:prstGeom>
        </p:spPr>
      </p:pic>
      <p:pic>
        <p:nvPicPr>
          <p:cNvPr id="19" name="Aufgezeichneter Sound">
            <a:hlinkClick r:id="" action="ppaction://media"/>
            <a:extLst>
              <a:ext uri="{FF2B5EF4-FFF2-40B4-BE49-F238E27FC236}">
                <a16:creationId xmlns:a16="http://schemas.microsoft.com/office/drawing/2014/main" xmlns="" id="{82BE4217-EB5E-4327-8ADB-7595B9F8B39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943600" y="3276600"/>
            <a:ext cx="304800" cy="304800"/>
          </a:xfrm>
          <a:prstGeom prst="rect">
            <a:avLst/>
          </a:prstGeom>
        </p:spPr>
      </p:pic>
      <p:pic>
        <p:nvPicPr>
          <p:cNvPr id="20" name="Aufgezeichneter Sound">
            <a:hlinkClick r:id="" action="ppaction://media"/>
            <a:extLst>
              <a:ext uri="{FF2B5EF4-FFF2-40B4-BE49-F238E27FC236}">
                <a16:creationId xmlns:a16="http://schemas.microsoft.com/office/drawing/2014/main" xmlns="" id="{5FDE03BD-13CA-4A9F-92E4-84842CA2385A}"/>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5943600" y="3276600"/>
            <a:ext cx="304800" cy="304800"/>
          </a:xfrm>
          <a:prstGeom prst="rect">
            <a:avLst/>
          </a:prstGeom>
        </p:spPr>
      </p:pic>
      <p:pic>
        <p:nvPicPr>
          <p:cNvPr id="21" name="Aufgezeichneter Sound">
            <a:hlinkClick r:id="" action="ppaction://media"/>
            <a:extLst>
              <a:ext uri="{FF2B5EF4-FFF2-40B4-BE49-F238E27FC236}">
                <a16:creationId xmlns:a16="http://schemas.microsoft.com/office/drawing/2014/main" xmlns="" id="{B8C9BE06-DD23-4696-839D-C4D57C2E162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193497672"/>
      </p:ext>
    </p:extLst>
  </p:cSld>
  <p:clrMapOvr>
    <a:masterClrMapping/>
  </p:clrMapOvr>
  <mc:AlternateContent xmlns:mc="http://schemas.openxmlformats.org/markup-compatibility/2006" xmlns:p14="http://schemas.microsoft.com/office/powerpoint/2010/main">
    <mc:Choice Requires="p14">
      <p:transition spd="slow" p14:dur="2000" advTm="13082"/>
    </mc:Choice>
    <mc:Fallback xmlns="">
      <p:transition spd="slow" advTm="13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304" fill="hold"/>
                                        <p:tgtEl>
                                          <p:spTgt spid="18"/>
                                        </p:tgtEl>
                                      </p:cBhvr>
                                    </p:cmd>
                                  </p:childTnLst>
                                </p:cTn>
                              </p:par>
                            </p:childTnLst>
                          </p:cTn>
                        </p:par>
                        <p:par>
                          <p:cTn id="9" fill="hold">
                            <p:stCondLst>
                              <p:cond delay="5304"/>
                            </p:stCondLst>
                            <p:childTnLst>
                              <p:par>
                                <p:cTn id="10" presetID="1" presetClass="entr" presetSubtype="0" fill="hold" grpId="0" nodeType="afterEffect">
                                  <p:stCondLst>
                                    <p:cond delay="0"/>
                                  </p:stCondLst>
                                  <p:iterate type="wd">
                                    <p:tmAbs val="500"/>
                                  </p:iterate>
                                  <p:childTnLst>
                                    <p:set>
                                      <p:cBhvr>
                                        <p:cTn id="11" dur="1" fill="hold">
                                          <p:stCondLst>
                                            <p:cond delay="0"/>
                                          </p:stCondLst>
                                        </p:cTn>
                                        <p:tgtEl>
                                          <p:spTgt spid="5"/>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11085" fill="hold"/>
                                        <p:tgtEl>
                                          <p:spTgt spid="19"/>
                                        </p:tgtEl>
                                      </p:cBhvr>
                                    </p:cmd>
                                  </p:childTnLst>
                                </p:cTn>
                              </p:par>
                            </p:childTnLst>
                          </p:cTn>
                        </p:par>
                        <p:par>
                          <p:cTn id="14" fill="hold">
                            <p:stCondLst>
                              <p:cond delay="16805"/>
                            </p:stCondLst>
                            <p:childTnLst>
                              <p:par>
                                <p:cTn id="15" presetID="1" presetClass="entr" presetSubtype="0" fill="hold" grpId="0" nodeType="afterEffect">
                                  <p:stCondLst>
                                    <p:cond delay="0"/>
                                  </p:stCondLst>
                                  <p:iterate type="wd">
                                    <p:tmAbs val="400"/>
                                  </p:iterate>
                                  <p:childTnLst>
                                    <p:set>
                                      <p:cBhvr>
                                        <p:cTn id="16" dur="1" fill="hold">
                                          <p:stCondLst>
                                            <p:cond delay="0"/>
                                          </p:stCondLst>
                                        </p:cTn>
                                        <p:tgtEl>
                                          <p:spTgt spid="8"/>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9822" fill="hold"/>
                                        <p:tgtEl>
                                          <p:spTgt spid="20"/>
                                        </p:tgtEl>
                                      </p:cBhvr>
                                    </p:cmd>
                                  </p:childTnLst>
                                </p:cTn>
                              </p:par>
                            </p:childTnLst>
                          </p:cTn>
                        </p:par>
                        <p:par>
                          <p:cTn id="19" fill="hold">
                            <p:stCondLst>
                              <p:cond delay="56627"/>
                            </p:stCondLst>
                            <p:childTnLst>
                              <p:par>
                                <p:cTn id="20" presetID="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mediacall" presetSubtype="0" fill="hold" nodeType="withEffect">
                                  <p:stCondLst>
                                    <p:cond delay="0"/>
                                  </p:stCondLst>
                                  <p:childTnLst>
                                    <p:cmd type="call" cmd="playFrom(0.0)">
                                      <p:cBhvr>
                                        <p:cTn id="23" dur="2706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8"/>
                </p:tgtEl>
              </p:cMediaNode>
            </p:audio>
            <p:audio>
              <p:cMediaNode vol="80000">
                <p:cTn id="25" fill="hold" display="0">
                  <p:stCondLst>
                    <p:cond delay="indefinite"/>
                  </p:stCondLst>
                  <p:endCondLst>
                    <p:cond evt="onStopAudio" delay="0">
                      <p:tgtEl>
                        <p:sldTgt/>
                      </p:tgtEl>
                    </p:cond>
                  </p:endCondLst>
                </p:cTn>
                <p:tgtEl>
                  <p:spTgt spid="19"/>
                </p:tgtEl>
              </p:cMediaNode>
            </p:audio>
            <p:audio>
              <p:cMediaNode vol="80000">
                <p:cTn id="26" fill="hold" display="0">
                  <p:stCondLst>
                    <p:cond delay="indefinite"/>
                  </p:stCondLst>
                  <p:endCondLst>
                    <p:cond evt="onStopAudio" delay="0">
                      <p:tgtEl>
                        <p:sldTgt/>
                      </p:tgtEl>
                    </p:cond>
                  </p:endCondLst>
                </p:cTn>
                <p:tgtEl>
                  <p:spTgt spid="20"/>
                </p:tgtEl>
              </p:cMediaNode>
            </p:audio>
            <p:audio>
              <p:cMediaNode vol="80000">
                <p:cTn id="27" fill="hold" display="0">
                  <p:stCondLst>
                    <p:cond delay="indefinite"/>
                  </p:stCondLst>
                  <p:endCondLst>
                    <p:cond evt="onStopAudio" delay="0">
                      <p:tgtEl>
                        <p:sldTgt/>
                      </p:tgtEl>
                    </p:cond>
                  </p:endCondLst>
                </p:cTn>
                <p:tgtEl>
                  <p:spTgt spid="21"/>
                </p:tgtEl>
              </p:cMediaNode>
            </p:audio>
          </p:childTnLst>
        </p:cTn>
      </p:par>
    </p:tnLst>
    <p:bldLst>
      <p:bldP spid="4" grpId="0"/>
      <p:bldP spid="5"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G_9252">
            <a:hlinkClick r:id="" action="ppaction://media"/>
            <a:extLst>
              <a:ext uri="{FF2B5EF4-FFF2-40B4-BE49-F238E27FC236}">
                <a16:creationId xmlns:a16="http://schemas.microsoft.com/office/drawing/2014/main" xmlns="" id="{2FC7425C-0B15-408A-892E-BD620C0EB2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67026" y="3146598"/>
            <a:ext cx="5458968" cy="3070669"/>
          </a:xfrm>
          <a:prstGeom prst="rect">
            <a:avLst/>
          </a:prstGeom>
        </p:spPr>
      </p:pic>
      <p:sp>
        <p:nvSpPr>
          <p:cNvPr id="15" name="sketch line">
            <a:extLst>
              <a:ext uri="{FF2B5EF4-FFF2-40B4-BE49-F238E27FC236}">
                <a16:creationId xmlns:a16="http://schemas.microsoft.com/office/drawing/2014/main" xmlns="" id="{71877DBC-BB60-40F0-AC93-2ACDBAAE60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feld 4">
            <a:extLst>
              <a:ext uri="{FF2B5EF4-FFF2-40B4-BE49-F238E27FC236}">
                <a16:creationId xmlns:a16="http://schemas.microsoft.com/office/drawing/2014/main" xmlns="" id="{21ECF039-EFF7-43E4-8F14-879C9CCC8B8E}"/>
              </a:ext>
            </a:extLst>
          </p:cNvPr>
          <p:cNvSpPr txBox="1"/>
          <p:nvPr/>
        </p:nvSpPr>
        <p:spPr>
          <a:xfrm>
            <a:off x="377755" y="640733"/>
            <a:ext cx="9649382" cy="834856"/>
          </a:xfrm>
          <a:prstGeom prst="rect">
            <a:avLst/>
          </a:prstGeom>
        </p:spPr>
        <p:txBody>
          <a:bodyPr vert="horz" lIns="91440" tIns="45720" rIns="91440" bIns="45720" rtlCol="0" anchor="t">
            <a:normAutofit fontScale="25000" lnSpcReduction="20000"/>
          </a:bodyPr>
          <a:lstStyle/>
          <a:p>
            <a:pPr>
              <a:lnSpc>
                <a:spcPct val="90000"/>
              </a:lnSpc>
              <a:spcAft>
                <a:spcPts val="600"/>
              </a:spcAft>
            </a:pPr>
            <a:r>
              <a:rPr lang="en-US" sz="7000" b="1" dirty="0" err="1">
                <a:solidFill>
                  <a:srgbClr val="C00000"/>
                </a:solidFill>
                <a:latin typeface="Cavolini" panose="03000502040302020204" pitchFamily="66" charset="0"/>
                <a:cs typeface="Cavolini" panose="03000502040302020204" pitchFamily="66" charset="0"/>
              </a:rPr>
              <a:t>Spürst</a:t>
            </a:r>
            <a:r>
              <a:rPr lang="en-US" sz="7000" b="1" dirty="0">
                <a:solidFill>
                  <a:srgbClr val="C00000"/>
                </a:solidFill>
                <a:latin typeface="Cavolini" panose="03000502040302020204" pitchFamily="66" charset="0"/>
                <a:cs typeface="Cavolini" panose="03000502040302020204" pitchFamily="66" charset="0"/>
              </a:rPr>
              <a:t> du </a:t>
            </a:r>
            <a:r>
              <a:rPr lang="en-US" sz="7000" b="1" dirty="0" err="1">
                <a:solidFill>
                  <a:srgbClr val="C00000"/>
                </a:solidFill>
                <a:latin typeface="Cavolini" panose="03000502040302020204" pitchFamily="66" charset="0"/>
                <a:cs typeface="Cavolini" panose="03000502040302020204" pitchFamily="66" charset="0"/>
              </a:rPr>
              <a:t>manchmal</a:t>
            </a:r>
            <a:r>
              <a:rPr lang="en-US" sz="7000" b="1" dirty="0">
                <a:solidFill>
                  <a:srgbClr val="C00000"/>
                </a:solidFill>
                <a:latin typeface="Cavolini" panose="03000502040302020204" pitchFamily="66" charset="0"/>
                <a:cs typeface="Cavolini" panose="03000502040302020204" pitchFamily="66" charset="0"/>
              </a:rPr>
              <a:t>, </a:t>
            </a:r>
            <a:r>
              <a:rPr lang="en-US" sz="7000" b="1" dirty="0" err="1">
                <a:solidFill>
                  <a:srgbClr val="C00000"/>
                </a:solidFill>
                <a:latin typeface="Cavolini" panose="03000502040302020204" pitchFamily="66" charset="0"/>
                <a:cs typeface="Cavolini" panose="03000502040302020204" pitchFamily="66" charset="0"/>
              </a:rPr>
              <a:t>wie</a:t>
            </a:r>
            <a:r>
              <a:rPr lang="en-US" sz="7000" b="1" dirty="0">
                <a:solidFill>
                  <a:srgbClr val="C00000"/>
                </a:solidFill>
                <a:latin typeface="Cavolini" panose="03000502040302020204" pitchFamily="66" charset="0"/>
                <a:cs typeface="Cavolini" panose="03000502040302020204" pitchFamily="66" charset="0"/>
              </a:rPr>
              <a:t> </a:t>
            </a:r>
            <a:r>
              <a:rPr lang="en-US" sz="7000" b="1" dirty="0" err="1">
                <a:solidFill>
                  <a:srgbClr val="C00000"/>
                </a:solidFill>
                <a:latin typeface="Cavolini" panose="03000502040302020204" pitchFamily="66" charset="0"/>
                <a:cs typeface="Cavolini" panose="03000502040302020204" pitchFamily="66" charset="0"/>
              </a:rPr>
              <a:t>deine</a:t>
            </a:r>
            <a:r>
              <a:rPr lang="en-US" sz="7000" b="1" dirty="0">
                <a:solidFill>
                  <a:srgbClr val="C00000"/>
                </a:solidFill>
                <a:latin typeface="Cavolini" panose="03000502040302020204" pitchFamily="66" charset="0"/>
                <a:cs typeface="Cavolini" panose="03000502040302020204" pitchFamily="66" charset="0"/>
              </a:rPr>
              <a:t> </a:t>
            </a:r>
            <a:r>
              <a:rPr lang="en-US" sz="7000" b="1" dirty="0" err="1">
                <a:solidFill>
                  <a:srgbClr val="C00000"/>
                </a:solidFill>
                <a:latin typeface="Cavolini" panose="03000502040302020204" pitchFamily="66" charset="0"/>
                <a:cs typeface="Cavolini" panose="03000502040302020204" pitchFamily="66" charset="0"/>
              </a:rPr>
              <a:t>Wörter</a:t>
            </a:r>
            <a:r>
              <a:rPr lang="en-US" sz="7000" b="1" dirty="0">
                <a:solidFill>
                  <a:srgbClr val="C00000"/>
                </a:solidFill>
                <a:latin typeface="Cavolini" panose="03000502040302020204" pitchFamily="66" charset="0"/>
                <a:cs typeface="Cavolini" panose="03000502040302020204" pitchFamily="66" charset="0"/>
              </a:rPr>
              <a:t> </a:t>
            </a:r>
            <a:r>
              <a:rPr lang="en-US" sz="7000" b="1" dirty="0" err="1">
                <a:solidFill>
                  <a:srgbClr val="C00000"/>
                </a:solidFill>
                <a:latin typeface="Cavolini" panose="03000502040302020204" pitchFamily="66" charset="0"/>
                <a:cs typeface="Cavolini" panose="03000502040302020204" pitchFamily="66" charset="0"/>
              </a:rPr>
              <a:t>im</a:t>
            </a:r>
            <a:r>
              <a:rPr lang="en-US" sz="7000" b="1" dirty="0">
                <a:solidFill>
                  <a:srgbClr val="C00000"/>
                </a:solidFill>
                <a:latin typeface="Cavolini" panose="03000502040302020204" pitchFamily="66" charset="0"/>
                <a:cs typeface="Cavolini" panose="03000502040302020204" pitchFamily="66" charset="0"/>
              </a:rPr>
              <a:t> Kopf </a:t>
            </a:r>
            <a:r>
              <a:rPr lang="en-US" sz="7000" b="1" dirty="0" err="1">
                <a:solidFill>
                  <a:srgbClr val="C00000"/>
                </a:solidFill>
                <a:latin typeface="Cavolini" panose="03000502040302020204" pitchFamily="66" charset="0"/>
                <a:cs typeface="Cavolini" panose="03000502040302020204" pitchFamily="66" charset="0"/>
              </a:rPr>
              <a:t>wachsen</a:t>
            </a:r>
            <a:r>
              <a:rPr lang="en-US" sz="7000" b="1" dirty="0">
                <a:solidFill>
                  <a:srgbClr val="C00000"/>
                </a:solidFill>
                <a:latin typeface="Cavolini" panose="03000502040302020204" pitchFamily="66" charset="0"/>
                <a:cs typeface="Cavolini" panose="03000502040302020204" pitchFamily="66" charset="0"/>
              </a:rPr>
              <a:t>? Wie </a:t>
            </a:r>
            <a:r>
              <a:rPr lang="en-US" sz="7000" b="1" dirty="0" err="1">
                <a:solidFill>
                  <a:srgbClr val="C00000"/>
                </a:solidFill>
                <a:latin typeface="Cavolini" panose="03000502040302020204" pitchFamily="66" charset="0"/>
                <a:cs typeface="Cavolini" panose="03000502040302020204" pitchFamily="66" charset="0"/>
              </a:rPr>
              <a:t>fühlt</a:t>
            </a:r>
            <a:r>
              <a:rPr lang="en-US" sz="7000" b="1" dirty="0">
                <a:solidFill>
                  <a:srgbClr val="C00000"/>
                </a:solidFill>
                <a:latin typeface="Cavolini" panose="03000502040302020204" pitchFamily="66" charset="0"/>
                <a:cs typeface="Cavolini" panose="03000502040302020204" pitchFamily="66" charset="0"/>
              </a:rPr>
              <a:t> </a:t>
            </a:r>
            <a:r>
              <a:rPr lang="en-US" sz="7000" b="1" dirty="0" err="1">
                <a:solidFill>
                  <a:srgbClr val="C00000"/>
                </a:solidFill>
                <a:latin typeface="Cavolini" panose="03000502040302020204" pitchFamily="66" charset="0"/>
                <a:cs typeface="Cavolini" panose="03000502040302020204" pitchFamily="66" charset="0"/>
              </a:rPr>
              <a:t>sich</a:t>
            </a:r>
            <a:r>
              <a:rPr lang="en-US" sz="7000" b="1" dirty="0">
                <a:solidFill>
                  <a:srgbClr val="C00000"/>
                </a:solidFill>
                <a:latin typeface="Cavolini" panose="03000502040302020204" pitchFamily="66" charset="0"/>
                <a:cs typeface="Cavolini" panose="03000502040302020204" pitchFamily="66" charset="0"/>
              </a:rPr>
              <a:t> das an? </a:t>
            </a:r>
          </a:p>
          <a:p>
            <a:pPr>
              <a:lnSpc>
                <a:spcPct val="90000"/>
              </a:lnSpc>
              <a:spcAft>
                <a:spcPts val="600"/>
              </a:spcAft>
            </a:pPr>
            <a:r>
              <a:rPr lang="en-US" sz="7000" b="1" dirty="0" err="1">
                <a:solidFill>
                  <a:srgbClr val="C00000"/>
                </a:solidFill>
                <a:latin typeface="Cavolini" panose="03000502040302020204" pitchFamily="66" charset="0"/>
                <a:cs typeface="Cavolini" panose="03000502040302020204" pitchFamily="66" charset="0"/>
              </a:rPr>
              <a:t>Wachsen</a:t>
            </a:r>
            <a:r>
              <a:rPr lang="en-US" sz="7000" b="1" dirty="0">
                <a:solidFill>
                  <a:srgbClr val="C00000"/>
                </a:solidFill>
                <a:latin typeface="Cavolini" panose="03000502040302020204" pitchFamily="66" charset="0"/>
                <a:cs typeface="Cavolini" panose="03000502040302020204" pitchFamily="66" charset="0"/>
              </a:rPr>
              <a:t> </a:t>
            </a:r>
            <a:r>
              <a:rPr lang="en-US" sz="7000" b="1" dirty="0" err="1">
                <a:solidFill>
                  <a:srgbClr val="C00000"/>
                </a:solidFill>
                <a:latin typeface="Cavolini" panose="03000502040302020204" pitchFamily="66" charset="0"/>
                <a:cs typeface="Cavolini" panose="03000502040302020204" pitchFamily="66" charset="0"/>
              </a:rPr>
              <a:t>sie</a:t>
            </a:r>
            <a:r>
              <a:rPr lang="en-US" sz="7000" b="1" dirty="0">
                <a:solidFill>
                  <a:srgbClr val="C00000"/>
                </a:solidFill>
                <a:latin typeface="Cavolini" panose="03000502040302020204" pitchFamily="66" charset="0"/>
                <a:cs typeface="Cavolini" panose="03000502040302020204" pitchFamily="66" charset="0"/>
              </a:rPr>
              <a:t> …..</a:t>
            </a:r>
            <a:endParaRPr lang="en-US" sz="2100" b="1" dirty="0">
              <a:solidFill>
                <a:srgbClr val="C00000"/>
              </a:solidFill>
            </a:endParaRPr>
          </a:p>
          <a:p>
            <a:pPr indent="-228600">
              <a:lnSpc>
                <a:spcPct val="90000"/>
              </a:lnSpc>
              <a:spcAft>
                <a:spcPts val="600"/>
              </a:spcAft>
              <a:buFont typeface="Arial" panose="020B0604020202020204" pitchFamily="34" charset="0"/>
              <a:buChar char="•"/>
            </a:pPr>
            <a:endParaRPr lang="en-US" sz="2100" b="1" dirty="0">
              <a:solidFill>
                <a:srgbClr val="C00000"/>
              </a:solidFill>
            </a:endParaRPr>
          </a:p>
          <a:p>
            <a:pPr indent="-228600">
              <a:lnSpc>
                <a:spcPct val="90000"/>
              </a:lnSpc>
              <a:spcAft>
                <a:spcPts val="600"/>
              </a:spcAft>
              <a:buFont typeface="Arial" panose="020B0604020202020204" pitchFamily="34" charset="0"/>
              <a:buChar char="•"/>
            </a:pPr>
            <a:endParaRPr lang="en-US" sz="2100" b="1" dirty="0">
              <a:solidFill>
                <a:srgbClr val="C00000"/>
              </a:solidFill>
            </a:endParaRPr>
          </a:p>
          <a:p>
            <a:pPr indent="-228600">
              <a:lnSpc>
                <a:spcPct val="90000"/>
              </a:lnSpc>
              <a:spcAft>
                <a:spcPts val="600"/>
              </a:spcAft>
              <a:buFont typeface="Arial" panose="020B0604020202020204" pitchFamily="34" charset="0"/>
              <a:buChar char="•"/>
            </a:pPr>
            <a:endParaRPr lang="en-US" sz="2100" b="1" dirty="0">
              <a:solidFill>
                <a:srgbClr val="C00000"/>
              </a:solidFill>
            </a:endParaRPr>
          </a:p>
          <a:p>
            <a:pPr>
              <a:lnSpc>
                <a:spcPct val="90000"/>
              </a:lnSpc>
              <a:spcAft>
                <a:spcPts val="600"/>
              </a:spcAft>
            </a:pPr>
            <a:r>
              <a:rPr lang="en-US" sz="1500" dirty="0"/>
              <a:t> </a:t>
            </a:r>
          </a:p>
        </p:txBody>
      </p:sp>
      <p:sp>
        <p:nvSpPr>
          <p:cNvPr id="3" name="Titel 1">
            <a:extLst>
              <a:ext uri="{FF2B5EF4-FFF2-40B4-BE49-F238E27FC236}">
                <a16:creationId xmlns:a16="http://schemas.microsoft.com/office/drawing/2014/main" xmlns="" id="{FE73617E-5E5B-46BB-8F22-A16CD8A0BB6C}"/>
              </a:ext>
            </a:extLst>
          </p:cNvPr>
          <p:cNvSpPr txBox="1">
            <a:spLocks/>
          </p:cNvSpPr>
          <p:nvPr/>
        </p:nvSpPr>
        <p:spPr>
          <a:xfrm>
            <a:off x="848729" y="427703"/>
            <a:ext cx="10323174" cy="600259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de-AT" sz="1600" b="1" dirty="0">
                <a:solidFill>
                  <a:srgbClr val="C00000"/>
                </a:solidFill>
                <a:latin typeface="Cavolini" panose="03000502040302020204" pitchFamily="66" charset="0"/>
                <a:cs typeface="Cavolini" panose="03000502040302020204" pitchFamily="66" charset="0"/>
              </a:rPr>
              <a:t/>
            </a:r>
            <a:br>
              <a:rPr lang="de-AT" sz="1600" b="1" dirty="0">
                <a:solidFill>
                  <a:srgbClr val="C00000"/>
                </a:solidFill>
                <a:latin typeface="Cavolini" panose="03000502040302020204" pitchFamily="66" charset="0"/>
                <a:cs typeface="Cavolini" panose="03000502040302020204" pitchFamily="66" charset="0"/>
              </a:rPr>
            </a:br>
            <a:r>
              <a:rPr lang="de-DE" sz="1600" b="1" dirty="0">
                <a:solidFill>
                  <a:srgbClr val="C00000"/>
                </a:solidFill>
                <a:latin typeface="Cavolini" panose="03000502040302020204" pitchFamily="66" charset="0"/>
                <a:cs typeface="Cavolini" panose="03000502040302020204" pitchFamily="66" charset="0"/>
              </a:rPr>
              <a:t> </a:t>
            </a:r>
          </a:p>
          <a:p>
            <a:pPr>
              <a:spcAft>
                <a:spcPts val="600"/>
              </a:spcAft>
            </a:pPr>
            <a:r>
              <a:rPr lang="de-AT" sz="1600" b="1" dirty="0">
                <a:solidFill>
                  <a:srgbClr val="C00000"/>
                </a:solidFill>
                <a:latin typeface="Cavolini" panose="03000502040302020204" pitchFamily="66" charset="0"/>
                <a:cs typeface="Cavolini" panose="03000502040302020204" pitchFamily="66" charset="0"/>
              </a:rPr>
              <a:t/>
            </a:r>
            <a:br>
              <a:rPr lang="de-AT" sz="1600" b="1" dirty="0">
                <a:solidFill>
                  <a:srgbClr val="C00000"/>
                </a:solidFill>
                <a:latin typeface="Cavolini" panose="03000502040302020204" pitchFamily="66" charset="0"/>
                <a:cs typeface="Cavolini" panose="03000502040302020204" pitchFamily="66" charset="0"/>
              </a:rPr>
            </a:br>
            <a:r>
              <a:rPr lang="de-DE" sz="2000" b="1" dirty="0">
                <a:solidFill>
                  <a:srgbClr val="C00000"/>
                </a:solidFill>
                <a:latin typeface="Cavolini" panose="03000502040302020204" pitchFamily="66" charset="0"/>
                <a:cs typeface="Cavolini" panose="03000502040302020204" pitchFamily="66" charset="0"/>
              </a:rPr>
              <a:t/>
            </a:r>
            <a:br>
              <a:rPr lang="de-DE" sz="2000" b="1" dirty="0">
                <a:solidFill>
                  <a:srgbClr val="C00000"/>
                </a:solidFill>
                <a:latin typeface="Cavolini" panose="03000502040302020204" pitchFamily="66" charset="0"/>
                <a:cs typeface="Cavolini" panose="03000502040302020204" pitchFamily="66" charset="0"/>
              </a:rPr>
            </a:br>
            <a:r>
              <a:rPr lang="de-AT" sz="2000" b="1" dirty="0">
                <a:solidFill>
                  <a:srgbClr val="C00000"/>
                </a:solidFill>
                <a:latin typeface="Cavolini" panose="03000502040302020204" pitchFamily="66" charset="0"/>
                <a:cs typeface="Cavolini" panose="03000502040302020204" pitchFamily="66" charset="0"/>
              </a:rPr>
              <a:t/>
            </a:r>
            <a:br>
              <a:rPr lang="de-AT" sz="2000" b="1" dirty="0">
                <a:solidFill>
                  <a:srgbClr val="C00000"/>
                </a:solidFill>
                <a:latin typeface="Cavolini" panose="03000502040302020204" pitchFamily="66" charset="0"/>
                <a:cs typeface="Cavolini" panose="03000502040302020204" pitchFamily="66" charset="0"/>
              </a:rPr>
            </a:br>
            <a:r>
              <a:rPr lang="de-DE" sz="2000" b="1" dirty="0">
                <a:solidFill>
                  <a:srgbClr val="C00000"/>
                </a:solidFill>
                <a:latin typeface="Cavolini" panose="03000502040302020204" pitchFamily="66" charset="0"/>
                <a:cs typeface="Cavolini" panose="03000502040302020204" pitchFamily="66" charset="0"/>
              </a:rPr>
              <a:t> </a:t>
            </a:r>
            <a:r>
              <a:rPr lang="de-AT" sz="2000" b="1" dirty="0">
                <a:solidFill>
                  <a:srgbClr val="C00000"/>
                </a:solidFill>
                <a:latin typeface="Cavolini" panose="03000502040302020204" pitchFamily="66" charset="0"/>
                <a:cs typeface="Cavolini" panose="03000502040302020204" pitchFamily="66" charset="0"/>
              </a:rPr>
              <a:t/>
            </a:r>
            <a:br>
              <a:rPr lang="de-AT" sz="2000" b="1" dirty="0">
                <a:solidFill>
                  <a:srgbClr val="C00000"/>
                </a:solidFill>
                <a:latin typeface="Cavolini" panose="03000502040302020204" pitchFamily="66" charset="0"/>
                <a:cs typeface="Cavolini" panose="03000502040302020204" pitchFamily="66" charset="0"/>
              </a:rPr>
            </a:br>
            <a:r>
              <a:rPr lang="de-DE" sz="2000" b="1" dirty="0">
                <a:solidFill>
                  <a:srgbClr val="C00000"/>
                </a:solidFill>
                <a:latin typeface="Cavolini" panose="03000502040302020204" pitchFamily="66" charset="0"/>
                <a:cs typeface="Cavolini" panose="03000502040302020204" pitchFamily="66" charset="0"/>
              </a:rPr>
              <a:t/>
            </a:r>
            <a:br>
              <a:rPr lang="de-DE" sz="2000" b="1" dirty="0">
                <a:solidFill>
                  <a:srgbClr val="C00000"/>
                </a:solidFill>
                <a:latin typeface="Cavolini" panose="03000502040302020204" pitchFamily="66" charset="0"/>
                <a:cs typeface="Cavolini" panose="03000502040302020204" pitchFamily="66" charset="0"/>
              </a:rPr>
            </a:br>
            <a:r>
              <a:rPr lang="de-DE" sz="2000" b="1" dirty="0">
                <a:solidFill>
                  <a:srgbClr val="C00000"/>
                </a:solidFill>
                <a:latin typeface="Cavolini" panose="03000502040302020204" pitchFamily="66" charset="0"/>
                <a:cs typeface="Cavolini" panose="03000502040302020204" pitchFamily="66" charset="0"/>
              </a:rPr>
              <a:t/>
            </a:r>
            <a:br>
              <a:rPr lang="de-DE" sz="2000" b="1" dirty="0">
                <a:solidFill>
                  <a:srgbClr val="C00000"/>
                </a:solidFill>
                <a:latin typeface="Cavolini" panose="03000502040302020204" pitchFamily="66" charset="0"/>
                <a:cs typeface="Cavolini" panose="03000502040302020204" pitchFamily="66" charset="0"/>
              </a:rPr>
            </a:br>
            <a:endParaRPr lang="de-AT" sz="2000" b="1" dirty="0">
              <a:solidFill>
                <a:srgbClr val="C00000"/>
              </a:solidFill>
              <a:latin typeface="Cavolini" panose="03000502040302020204" pitchFamily="66" charset="0"/>
              <a:cs typeface="Cavolini" panose="03000502040302020204" pitchFamily="66" charset="0"/>
            </a:endParaRPr>
          </a:p>
        </p:txBody>
      </p:sp>
      <p:sp>
        <p:nvSpPr>
          <p:cNvPr id="11" name="Textfeld 10">
            <a:extLst>
              <a:ext uri="{FF2B5EF4-FFF2-40B4-BE49-F238E27FC236}">
                <a16:creationId xmlns:a16="http://schemas.microsoft.com/office/drawing/2014/main" xmlns="" id="{3037087D-29B4-4905-B71D-D53125BD1738}"/>
              </a:ext>
            </a:extLst>
          </p:cNvPr>
          <p:cNvSpPr txBox="1"/>
          <p:nvPr/>
        </p:nvSpPr>
        <p:spPr>
          <a:xfrm>
            <a:off x="466006" y="2905761"/>
            <a:ext cx="6096000" cy="2146421"/>
          </a:xfrm>
          <a:prstGeom prst="rect">
            <a:avLst/>
          </a:prstGeom>
          <a:noFill/>
        </p:spPr>
        <p:txBody>
          <a:bodyPr wrap="square">
            <a:spAutoFit/>
          </a:bodyPr>
          <a:lstStyle/>
          <a:p>
            <a:pPr indent="-228600">
              <a:lnSpc>
                <a:spcPct val="90000"/>
              </a:lnSpc>
              <a:spcAft>
                <a:spcPts val="600"/>
              </a:spcAft>
              <a:buFont typeface="Arial" panose="020B0604020202020204" pitchFamily="34" charset="0"/>
              <a:buChar char="•"/>
            </a:pPr>
            <a:r>
              <a:rPr lang="en-US" sz="1800" b="1" dirty="0" err="1">
                <a:solidFill>
                  <a:srgbClr val="C00000"/>
                </a:solidFill>
                <a:latin typeface="Cavolini" panose="03000502040302020204" pitchFamily="66" charset="0"/>
                <a:cs typeface="Cavolini" panose="03000502040302020204" pitchFamily="66" charset="0"/>
              </a:rPr>
              <a:t>wie</a:t>
            </a:r>
            <a:r>
              <a:rPr lang="en-US" sz="1800" b="1" dirty="0">
                <a:solidFill>
                  <a:srgbClr val="C00000"/>
                </a:solidFill>
                <a:latin typeface="Cavolini" panose="03000502040302020204" pitchFamily="66" charset="0"/>
                <a:cs typeface="Cavolini" panose="03000502040302020204" pitchFamily="66" charset="0"/>
              </a:rPr>
              <a:t> </a:t>
            </a:r>
            <a:r>
              <a:rPr lang="en-US" sz="1800" b="1" dirty="0" err="1">
                <a:solidFill>
                  <a:srgbClr val="C00000"/>
                </a:solidFill>
                <a:latin typeface="Cavolini" panose="03000502040302020204" pitchFamily="66" charset="0"/>
                <a:cs typeface="Cavolini" panose="03000502040302020204" pitchFamily="66" charset="0"/>
              </a:rPr>
              <a:t>Bäume</a:t>
            </a:r>
            <a:r>
              <a:rPr lang="en-US" sz="1800" b="1" dirty="0">
                <a:solidFill>
                  <a:srgbClr val="C00000"/>
                </a:solidFill>
                <a:latin typeface="Cavolini" panose="03000502040302020204" pitchFamily="66" charset="0"/>
                <a:cs typeface="Cavolini" panose="03000502040302020204" pitchFamily="66" charset="0"/>
              </a:rPr>
              <a:t> </a:t>
            </a:r>
            <a:r>
              <a:rPr lang="en-US" sz="1800" b="1" dirty="0" err="1">
                <a:solidFill>
                  <a:srgbClr val="C00000"/>
                </a:solidFill>
                <a:latin typeface="Cavolini" panose="03000502040302020204" pitchFamily="66" charset="0"/>
                <a:cs typeface="Cavolini" panose="03000502040302020204" pitchFamily="66" charset="0"/>
              </a:rPr>
              <a:t>im</a:t>
            </a:r>
            <a:r>
              <a:rPr lang="en-US" sz="1800" b="1" dirty="0">
                <a:solidFill>
                  <a:srgbClr val="C00000"/>
                </a:solidFill>
                <a:latin typeface="Cavolini" panose="03000502040302020204" pitchFamily="66" charset="0"/>
                <a:cs typeface="Cavolini" panose="03000502040302020204" pitchFamily="66" charset="0"/>
              </a:rPr>
              <a:t> Wald?</a:t>
            </a:r>
          </a:p>
          <a:p>
            <a:pPr indent="-228600">
              <a:lnSpc>
                <a:spcPct val="90000"/>
              </a:lnSpc>
              <a:spcAft>
                <a:spcPts val="600"/>
              </a:spcAft>
              <a:buFont typeface="Arial" panose="020B0604020202020204" pitchFamily="34" charset="0"/>
              <a:buChar char="•"/>
            </a:pPr>
            <a:r>
              <a:rPr lang="en-US" sz="1800" b="1" dirty="0" err="1">
                <a:solidFill>
                  <a:srgbClr val="C00000"/>
                </a:solidFill>
                <a:latin typeface="Cavolini" panose="03000502040302020204" pitchFamily="66" charset="0"/>
                <a:cs typeface="Cavolini" panose="03000502040302020204" pitchFamily="66" charset="0"/>
              </a:rPr>
              <a:t>wie</a:t>
            </a:r>
            <a:r>
              <a:rPr lang="en-US" sz="1800" b="1" dirty="0">
                <a:solidFill>
                  <a:srgbClr val="C00000"/>
                </a:solidFill>
                <a:latin typeface="Cavolini" panose="03000502040302020204" pitchFamily="66" charset="0"/>
                <a:cs typeface="Cavolini" panose="03000502040302020204" pitchFamily="66" charset="0"/>
              </a:rPr>
              <a:t> </a:t>
            </a:r>
            <a:r>
              <a:rPr lang="en-US" sz="1800" b="1" dirty="0" err="1">
                <a:solidFill>
                  <a:srgbClr val="C00000"/>
                </a:solidFill>
                <a:latin typeface="Cavolini" panose="03000502040302020204" pitchFamily="66" charset="0"/>
                <a:cs typeface="Cavolini" panose="03000502040302020204" pitchFamily="66" charset="0"/>
              </a:rPr>
              <a:t>Blumen</a:t>
            </a:r>
            <a:r>
              <a:rPr lang="en-US" sz="1800" b="1" dirty="0">
                <a:solidFill>
                  <a:srgbClr val="C00000"/>
                </a:solidFill>
                <a:latin typeface="Cavolini" panose="03000502040302020204" pitchFamily="66" charset="0"/>
                <a:cs typeface="Cavolini" panose="03000502040302020204" pitchFamily="66" charset="0"/>
              </a:rPr>
              <a:t> auf der Wiese? </a:t>
            </a:r>
          </a:p>
          <a:p>
            <a:pPr indent="-228600">
              <a:lnSpc>
                <a:spcPct val="90000"/>
              </a:lnSpc>
              <a:spcAft>
                <a:spcPts val="600"/>
              </a:spcAft>
              <a:buFont typeface="Arial" panose="020B0604020202020204" pitchFamily="34" charset="0"/>
              <a:buChar char="•"/>
            </a:pPr>
            <a:r>
              <a:rPr lang="en-US" sz="1800" b="1" dirty="0" err="1">
                <a:solidFill>
                  <a:srgbClr val="C00000"/>
                </a:solidFill>
                <a:latin typeface="Cavolini" panose="03000502040302020204" pitchFamily="66" charset="0"/>
                <a:cs typeface="Cavolini" panose="03000502040302020204" pitchFamily="66" charset="0"/>
              </a:rPr>
              <a:t>Schießen</a:t>
            </a:r>
            <a:r>
              <a:rPr lang="en-US" sz="1800" b="1" dirty="0">
                <a:solidFill>
                  <a:srgbClr val="C00000"/>
                </a:solidFill>
                <a:latin typeface="Cavolini" panose="03000502040302020204" pitchFamily="66" charset="0"/>
                <a:cs typeface="Cavolini" panose="03000502040302020204" pitchFamily="66" charset="0"/>
              </a:rPr>
              <a:t> </a:t>
            </a:r>
            <a:r>
              <a:rPr lang="en-US" sz="1800" b="1" dirty="0" err="1">
                <a:solidFill>
                  <a:srgbClr val="C00000"/>
                </a:solidFill>
                <a:latin typeface="Cavolini" panose="03000502040302020204" pitchFamily="66" charset="0"/>
                <a:cs typeface="Cavolini" panose="03000502040302020204" pitchFamily="66" charset="0"/>
              </a:rPr>
              <a:t>sie</a:t>
            </a:r>
            <a:r>
              <a:rPr lang="en-US" sz="1800" b="1" dirty="0">
                <a:solidFill>
                  <a:srgbClr val="C00000"/>
                </a:solidFill>
                <a:latin typeface="Cavolini" panose="03000502040302020204" pitchFamily="66" charset="0"/>
                <a:cs typeface="Cavolini" panose="03000502040302020204" pitchFamily="66" charset="0"/>
              </a:rPr>
              <a:t> </a:t>
            </a:r>
            <a:r>
              <a:rPr lang="en-US" sz="1800" b="1" dirty="0" err="1">
                <a:solidFill>
                  <a:srgbClr val="C00000"/>
                </a:solidFill>
                <a:latin typeface="Cavolini" panose="03000502040302020204" pitchFamily="66" charset="0"/>
                <a:cs typeface="Cavolini" panose="03000502040302020204" pitchFamily="66" charset="0"/>
              </a:rPr>
              <a:t>wie</a:t>
            </a:r>
            <a:r>
              <a:rPr lang="en-US" sz="1800" b="1" dirty="0">
                <a:solidFill>
                  <a:srgbClr val="C00000"/>
                </a:solidFill>
                <a:latin typeface="Cavolini" panose="03000502040302020204" pitchFamily="66" charset="0"/>
                <a:cs typeface="Cavolini" panose="03000502040302020204" pitchFamily="66" charset="0"/>
              </a:rPr>
              <a:t> </a:t>
            </a:r>
            <a:r>
              <a:rPr lang="en-US" sz="1800" b="1" dirty="0" err="1">
                <a:solidFill>
                  <a:srgbClr val="C00000"/>
                </a:solidFill>
                <a:latin typeface="Cavolini" panose="03000502040302020204" pitchFamily="66" charset="0"/>
                <a:cs typeface="Cavolini" panose="03000502040302020204" pitchFamily="66" charset="0"/>
              </a:rPr>
              <a:t>Pilze</a:t>
            </a:r>
            <a:r>
              <a:rPr lang="en-US" sz="1800" b="1" dirty="0">
                <a:solidFill>
                  <a:srgbClr val="C00000"/>
                </a:solidFill>
                <a:latin typeface="Cavolini" panose="03000502040302020204" pitchFamily="66" charset="0"/>
                <a:cs typeface="Cavolini" panose="03000502040302020204" pitchFamily="66" charset="0"/>
              </a:rPr>
              <a:t> </a:t>
            </a:r>
            <a:r>
              <a:rPr lang="en-US" sz="1800" b="1" dirty="0" err="1">
                <a:solidFill>
                  <a:srgbClr val="C00000"/>
                </a:solidFill>
                <a:latin typeface="Cavolini" panose="03000502040302020204" pitchFamily="66" charset="0"/>
                <a:cs typeface="Cavolini" panose="03000502040302020204" pitchFamily="66" charset="0"/>
              </a:rPr>
              <a:t>aus</a:t>
            </a:r>
            <a:r>
              <a:rPr lang="en-US" sz="1800" b="1" dirty="0">
                <a:solidFill>
                  <a:srgbClr val="C00000"/>
                </a:solidFill>
                <a:latin typeface="Cavolini" panose="03000502040302020204" pitchFamily="66" charset="0"/>
                <a:cs typeface="Cavolini" panose="03000502040302020204" pitchFamily="66" charset="0"/>
              </a:rPr>
              <a:t> dem </a:t>
            </a:r>
            <a:r>
              <a:rPr lang="en-US" sz="1800" b="1" dirty="0" err="1">
                <a:solidFill>
                  <a:srgbClr val="C00000"/>
                </a:solidFill>
                <a:latin typeface="Cavolini" panose="03000502040302020204" pitchFamily="66" charset="0"/>
                <a:cs typeface="Cavolini" panose="03000502040302020204" pitchFamily="66" charset="0"/>
              </a:rPr>
              <a:t>Kopfboden</a:t>
            </a:r>
            <a:r>
              <a:rPr lang="en-US" sz="1800" b="1" dirty="0">
                <a:solidFill>
                  <a:srgbClr val="C00000"/>
                </a:solidFill>
                <a:latin typeface="Cavolini" panose="03000502040302020204" pitchFamily="66" charset="0"/>
                <a:cs typeface="Cavolini" panose="03000502040302020204" pitchFamily="66" charset="0"/>
              </a:rPr>
              <a:t>? </a:t>
            </a:r>
          </a:p>
          <a:p>
            <a:pPr indent="-228600">
              <a:lnSpc>
                <a:spcPct val="90000"/>
              </a:lnSpc>
              <a:spcAft>
                <a:spcPts val="600"/>
              </a:spcAft>
              <a:buFont typeface="Arial" panose="020B0604020202020204" pitchFamily="34" charset="0"/>
              <a:buChar char="•"/>
            </a:pPr>
            <a:r>
              <a:rPr lang="en-US" sz="1800" b="1" dirty="0">
                <a:solidFill>
                  <a:srgbClr val="C00000"/>
                </a:solidFill>
                <a:latin typeface="Cavolini" panose="03000502040302020204" pitchFamily="66" charset="0"/>
                <a:cs typeface="Cavolini" panose="03000502040302020204" pitchFamily="66" charset="0"/>
              </a:rPr>
              <a:t>Oder </a:t>
            </a:r>
            <a:r>
              <a:rPr lang="en-US" sz="1800" b="1" dirty="0" err="1">
                <a:solidFill>
                  <a:srgbClr val="C00000"/>
                </a:solidFill>
                <a:latin typeface="Cavolini" panose="03000502040302020204" pitchFamily="66" charset="0"/>
                <a:cs typeface="Cavolini" panose="03000502040302020204" pitchFamily="66" charset="0"/>
              </a:rPr>
              <a:t>flattern</a:t>
            </a:r>
            <a:r>
              <a:rPr lang="en-US" sz="1800" b="1" dirty="0">
                <a:solidFill>
                  <a:srgbClr val="C00000"/>
                </a:solidFill>
                <a:latin typeface="Cavolini" panose="03000502040302020204" pitchFamily="66" charset="0"/>
                <a:cs typeface="Cavolini" panose="03000502040302020204" pitchFamily="66" charset="0"/>
              </a:rPr>
              <a:t> </a:t>
            </a:r>
            <a:r>
              <a:rPr lang="en-US" sz="1800" b="1" dirty="0" err="1">
                <a:solidFill>
                  <a:srgbClr val="C00000"/>
                </a:solidFill>
                <a:latin typeface="Cavolini" panose="03000502040302020204" pitchFamily="66" charset="0"/>
                <a:cs typeface="Cavolini" panose="03000502040302020204" pitchFamily="66" charset="0"/>
              </a:rPr>
              <a:t>sie</a:t>
            </a:r>
            <a:r>
              <a:rPr lang="en-US" sz="1800" b="1" dirty="0">
                <a:solidFill>
                  <a:srgbClr val="C00000"/>
                </a:solidFill>
                <a:latin typeface="Cavolini" panose="03000502040302020204" pitchFamily="66" charset="0"/>
                <a:cs typeface="Cavolini" panose="03000502040302020204" pitchFamily="66" charset="0"/>
              </a:rPr>
              <a:t> </a:t>
            </a:r>
            <a:r>
              <a:rPr lang="en-US" sz="1800" b="1" dirty="0" err="1">
                <a:solidFill>
                  <a:srgbClr val="C00000"/>
                </a:solidFill>
                <a:latin typeface="Cavolini" panose="03000502040302020204" pitchFamily="66" charset="0"/>
                <a:cs typeface="Cavolini" panose="03000502040302020204" pitchFamily="66" charset="0"/>
              </a:rPr>
              <a:t>wie</a:t>
            </a:r>
            <a:r>
              <a:rPr lang="en-US" sz="1800" b="1" dirty="0">
                <a:solidFill>
                  <a:srgbClr val="C00000"/>
                </a:solidFill>
                <a:latin typeface="Cavolini" panose="03000502040302020204" pitchFamily="66" charset="0"/>
                <a:cs typeface="Cavolini" panose="03000502040302020204" pitchFamily="66" charset="0"/>
              </a:rPr>
              <a:t> </a:t>
            </a:r>
            <a:r>
              <a:rPr lang="en-US" sz="1800" b="1" dirty="0" err="1">
                <a:solidFill>
                  <a:srgbClr val="C00000"/>
                </a:solidFill>
                <a:latin typeface="Cavolini" panose="03000502040302020204" pitchFamily="66" charset="0"/>
                <a:cs typeface="Cavolini" panose="03000502040302020204" pitchFamily="66" charset="0"/>
              </a:rPr>
              <a:t>Schmetterlinge</a:t>
            </a:r>
            <a:r>
              <a:rPr lang="en-US" sz="1800" b="1" dirty="0">
                <a:solidFill>
                  <a:srgbClr val="C00000"/>
                </a:solidFill>
                <a:latin typeface="Cavolini" panose="03000502040302020204" pitchFamily="66" charset="0"/>
                <a:cs typeface="Cavolini" panose="03000502040302020204" pitchFamily="66" charset="0"/>
              </a:rPr>
              <a:t> </a:t>
            </a:r>
            <a:r>
              <a:rPr lang="en-US" sz="1800" b="1" dirty="0" err="1">
                <a:solidFill>
                  <a:srgbClr val="C00000"/>
                </a:solidFill>
                <a:latin typeface="Cavolini" panose="03000502040302020204" pitchFamily="66" charset="0"/>
                <a:cs typeface="Cavolini" panose="03000502040302020204" pitchFamily="66" charset="0"/>
              </a:rPr>
              <a:t>im</a:t>
            </a:r>
            <a:r>
              <a:rPr lang="en-US" sz="1800" b="1" dirty="0">
                <a:solidFill>
                  <a:srgbClr val="C00000"/>
                </a:solidFill>
                <a:latin typeface="Cavolini" panose="03000502040302020204" pitchFamily="66" charset="0"/>
                <a:cs typeface="Cavolini" panose="03000502040302020204" pitchFamily="66" charset="0"/>
              </a:rPr>
              <a:t> Kopf </a:t>
            </a:r>
            <a:r>
              <a:rPr lang="en-US" sz="1800" b="1" dirty="0" err="1">
                <a:solidFill>
                  <a:srgbClr val="C00000"/>
                </a:solidFill>
                <a:latin typeface="Cavolini" panose="03000502040302020204" pitchFamily="66" charset="0"/>
                <a:cs typeface="Cavolini" panose="03000502040302020204" pitchFamily="66" charset="0"/>
              </a:rPr>
              <a:t>herum</a:t>
            </a:r>
            <a:r>
              <a:rPr lang="en-US" sz="1800" b="1" dirty="0">
                <a:solidFill>
                  <a:srgbClr val="C00000"/>
                </a:solidFill>
                <a:latin typeface="Cavolini" panose="03000502040302020204" pitchFamily="66" charset="0"/>
                <a:cs typeface="Cavolini" panose="03000502040302020204" pitchFamily="66" charset="0"/>
              </a:rPr>
              <a:t>? </a:t>
            </a:r>
          </a:p>
          <a:p>
            <a:pPr indent="-228600">
              <a:lnSpc>
                <a:spcPct val="90000"/>
              </a:lnSpc>
              <a:spcAft>
                <a:spcPts val="600"/>
              </a:spcAft>
              <a:buFont typeface="Arial" panose="020B0604020202020204" pitchFamily="34" charset="0"/>
              <a:buChar char="•"/>
            </a:pPr>
            <a:r>
              <a:rPr lang="en-US" sz="1800" b="1" dirty="0">
                <a:solidFill>
                  <a:srgbClr val="C00000"/>
                </a:solidFill>
                <a:latin typeface="Cavolini" panose="03000502040302020204" pitchFamily="66" charset="0"/>
                <a:cs typeface="Cavolini" panose="03000502040302020204" pitchFamily="66" charset="0"/>
              </a:rPr>
              <a:t>Sind </a:t>
            </a:r>
            <a:r>
              <a:rPr lang="en-US" sz="1800" b="1" dirty="0" err="1">
                <a:solidFill>
                  <a:srgbClr val="C00000"/>
                </a:solidFill>
                <a:latin typeface="Cavolini" panose="03000502040302020204" pitchFamily="66" charset="0"/>
                <a:cs typeface="Cavolini" panose="03000502040302020204" pitchFamily="66" charset="0"/>
              </a:rPr>
              <a:t>sie</a:t>
            </a:r>
            <a:r>
              <a:rPr lang="en-US" sz="1800" b="1" dirty="0">
                <a:solidFill>
                  <a:srgbClr val="C00000"/>
                </a:solidFill>
                <a:latin typeface="Cavolini" panose="03000502040302020204" pitchFamily="66" charset="0"/>
                <a:cs typeface="Cavolini" panose="03000502040302020204" pitchFamily="66" charset="0"/>
              </a:rPr>
              <a:t> alle </a:t>
            </a:r>
            <a:r>
              <a:rPr lang="en-US" sz="1800" b="1" dirty="0" err="1">
                <a:solidFill>
                  <a:srgbClr val="C00000"/>
                </a:solidFill>
                <a:latin typeface="Cavolini" panose="03000502040302020204" pitchFamily="66" charset="0"/>
                <a:cs typeface="Cavolini" panose="03000502040302020204" pitchFamily="66" charset="0"/>
              </a:rPr>
              <a:t>wie</a:t>
            </a:r>
            <a:r>
              <a:rPr lang="en-US" sz="1800" b="1" dirty="0">
                <a:solidFill>
                  <a:srgbClr val="C00000"/>
                </a:solidFill>
                <a:latin typeface="Cavolini" panose="03000502040302020204" pitchFamily="66" charset="0"/>
                <a:cs typeface="Cavolini" panose="03000502040302020204" pitchFamily="66" charset="0"/>
              </a:rPr>
              <a:t> Lego- </a:t>
            </a:r>
            <a:r>
              <a:rPr lang="en-US" sz="1800" b="1" dirty="0" err="1">
                <a:solidFill>
                  <a:srgbClr val="C00000"/>
                </a:solidFill>
                <a:latin typeface="Cavolini" panose="03000502040302020204" pitchFamily="66" charset="0"/>
                <a:cs typeface="Cavolini" panose="03000502040302020204" pitchFamily="66" charset="0"/>
              </a:rPr>
              <a:t>oder</a:t>
            </a:r>
            <a:r>
              <a:rPr lang="en-US" sz="1800" b="1" dirty="0">
                <a:solidFill>
                  <a:srgbClr val="C00000"/>
                </a:solidFill>
                <a:latin typeface="Cavolini" panose="03000502040302020204" pitchFamily="66" charset="0"/>
                <a:cs typeface="Cavolini" panose="03000502040302020204" pitchFamily="66" charset="0"/>
              </a:rPr>
              <a:t> </a:t>
            </a:r>
            <a:r>
              <a:rPr lang="en-US" sz="1800" b="1" dirty="0" err="1">
                <a:solidFill>
                  <a:srgbClr val="C00000"/>
                </a:solidFill>
                <a:latin typeface="Cavolini" panose="03000502040302020204" pitchFamily="66" charset="0"/>
                <a:cs typeface="Cavolini" panose="03000502040302020204" pitchFamily="66" charset="0"/>
              </a:rPr>
              <a:t>Minecraftsteine</a:t>
            </a:r>
            <a:r>
              <a:rPr lang="en-US" sz="1800" b="1" dirty="0">
                <a:solidFill>
                  <a:srgbClr val="C00000"/>
                </a:solidFill>
                <a:latin typeface="Cavolini" panose="03000502040302020204" pitchFamily="66" charset="0"/>
                <a:cs typeface="Cavolini" panose="03000502040302020204" pitchFamily="66" charset="0"/>
              </a:rPr>
              <a:t> und </a:t>
            </a:r>
            <a:r>
              <a:rPr lang="en-US" sz="1800" b="1" dirty="0" err="1">
                <a:solidFill>
                  <a:srgbClr val="C00000"/>
                </a:solidFill>
                <a:latin typeface="Cavolini" panose="03000502040302020204" pitchFamily="66" charset="0"/>
                <a:cs typeface="Cavolini" panose="03000502040302020204" pitchFamily="66" charset="0"/>
              </a:rPr>
              <a:t>bauen</a:t>
            </a:r>
            <a:r>
              <a:rPr lang="en-US" sz="1800" b="1" dirty="0">
                <a:solidFill>
                  <a:srgbClr val="C00000"/>
                </a:solidFill>
                <a:latin typeface="Cavolini" panose="03000502040302020204" pitchFamily="66" charset="0"/>
                <a:cs typeface="Cavolini" panose="03000502040302020204" pitchFamily="66" charset="0"/>
              </a:rPr>
              <a:t> </a:t>
            </a:r>
            <a:r>
              <a:rPr lang="en-US" sz="1800" b="1" dirty="0" err="1">
                <a:solidFill>
                  <a:srgbClr val="C00000"/>
                </a:solidFill>
                <a:latin typeface="Cavolini" panose="03000502040302020204" pitchFamily="66" charset="0"/>
                <a:cs typeface="Cavolini" panose="03000502040302020204" pitchFamily="66" charset="0"/>
              </a:rPr>
              <a:t>feste</a:t>
            </a:r>
            <a:r>
              <a:rPr lang="en-US" sz="1800" b="1" dirty="0">
                <a:solidFill>
                  <a:srgbClr val="C00000"/>
                </a:solidFill>
                <a:latin typeface="Cavolini" panose="03000502040302020204" pitchFamily="66" charset="0"/>
                <a:cs typeface="Cavolini" panose="03000502040302020204" pitchFamily="66" charset="0"/>
              </a:rPr>
              <a:t> </a:t>
            </a:r>
            <a:r>
              <a:rPr lang="en-US" sz="1800" b="1" dirty="0" err="1">
                <a:solidFill>
                  <a:srgbClr val="C00000"/>
                </a:solidFill>
                <a:latin typeface="Cavolini" panose="03000502040302020204" pitchFamily="66" charset="0"/>
                <a:cs typeface="Cavolini" panose="03000502040302020204" pitchFamily="66" charset="0"/>
              </a:rPr>
              <a:t>Häuser</a:t>
            </a:r>
            <a:r>
              <a:rPr lang="en-US" sz="1800" b="1" dirty="0">
                <a:solidFill>
                  <a:srgbClr val="C00000"/>
                </a:solidFill>
                <a:latin typeface="Cavolini" panose="03000502040302020204" pitchFamily="66" charset="0"/>
                <a:cs typeface="Cavolini" panose="03000502040302020204" pitchFamily="66" charset="0"/>
              </a:rPr>
              <a:t>? </a:t>
            </a:r>
          </a:p>
        </p:txBody>
      </p:sp>
      <p:sp>
        <p:nvSpPr>
          <p:cNvPr id="13" name="Textfeld 12">
            <a:extLst>
              <a:ext uri="{FF2B5EF4-FFF2-40B4-BE49-F238E27FC236}">
                <a16:creationId xmlns:a16="http://schemas.microsoft.com/office/drawing/2014/main" xmlns="" id="{8EB9C347-A2D2-44C8-9EDF-0C81C29B7EB6}"/>
              </a:ext>
            </a:extLst>
          </p:cNvPr>
          <p:cNvSpPr txBox="1"/>
          <p:nvPr/>
        </p:nvSpPr>
        <p:spPr>
          <a:xfrm>
            <a:off x="338680" y="5749924"/>
            <a:ext cx="6138984" cy="341632"/>
          </a:xfrm>
          <a:prstGeom prst="rect">
            <a:avLst/>
          </a:prstGeom>
          <a:noFill/>
        </p:spPr>
        <p:txBody>
          <a:bodyPr wrap="square">
            <a:spAutoFit/>
          </a:bodyPr>
          <a:lstStyle/>
          <a:p>
            <a:pPr>
              <a:lnSpc>
                <a:spcPct val="90000"/>
              </a:lnSpc>
              <a:spcAft>
                <a:spcPts val="600"/>
              </a:spcAft>
            </a:pPr>
            <a:r>
              <a:rPr lang="en-US" sz="1800" b="1" dirty="0">
                <a:solidFill>
                  <a:srgbClr val="C00000"/>
                </a:solidFill>
                <a:latin typeface="Cavolini" panose="03000502040302020204" pitchFamily="66" charset="0"/>
                <a:cs typeface="Cavolini" panose="03000502040302020204" pitchFamily="66" charset="0"/>
              </a:rPr>
              <a:t>ZEICHNE, WIE DEINE WÖRTER WACHSEN! </a:t>
            </a:r>
          </a:p>
        </p:txBody>
      </p:sp>
    </p:spTree>
    <p:extLst>
      <p:ext uri="{BB962C8B-B14F-4D97-AF65-F5344CB8AC3E}">
        <p14:creationId xmlns:p14="http://schemas.microsoft.com/office/powerpoint/2010/main" val="232606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2"/>
                </p:tgtEl>
              </p:cMediaNode>
            </p:video>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2" presetClass="mediacall" presetSubtype="0" fill="hold" nodeType="withEffect">
                                  <p:stCondLst>
                                    <p:cond delay="0"/>
                                  </p:stCondLst>
                                  <p:childTnLst>
                                    <p:cmd type="call" cmd="togglePause">
                                      <p:cBhvr>
                                        <p:cTn id="40" dur="1" fill="hold"/>
                                        <p:tgtEl>
                                          <p:spTgt spid="2"/>
                                        </p:tgtEl>
                                      </p:cBhvr>
                                    </p:cmd>
                                  </p:childTnLst>
                                </p:cTn>
                              </p:par>
                            </p:childTnLst>
                          </p:cTn>
                        </p:par>
                      </p:childTnLst>
                    </p:cTn>
                  </p:par>
                </p:childTnLst>
              </p:cTn>
              <p:nextCondLst>
                <p:cond evt="onClick" delay="0">
                  <p:tgtEl>
                    <p:spTgt spid="5"/>
                  </p:tgtEl>
                </p:cond>
              </p:nextCondLst>
            </p:seq>
          </p:childTnLst>
        </p:cTn>
      </p:par>
    </p:tnLst>
    <p:bldLst>
      <p:bldP spid="11" grpId="0" uiExpand="1" build="p"/>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 line">
            <a:extLst>
              <a:ext uri="{FF2B5EF4-FFF2-40B4-BE49-F238E27FC236}">
                <a16:creationId xmlns:a16="http://schemas.microsoft.com/office/drawing/2014/main" xmlns="" id="{650D18FE-0824-4A46-B22C-A86B52E578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a:extLst>
              <a:ext uri="{FF2B5EF4-FFF2-40B4-BE49-F238E27FC236}">
                <a16:creationId xmlns:a16="http://schemas.microsoft.com/office/drawing/2014/main" xmlns="" id="{D4831846-5F2E-4858-9528-EC74473723E3}"/>
              </a:ext>
            </a:extLst>
          </p:cNvPr>
          <p:cNvSpPr txBox="1"/>
          <p:nvPr/>
        </p:nvSpPr>
        <p:spPr>
          <a:xfrm>
            <a:off x="630936" y="2660904"/>
            <a:ext cx="4818888" cy="3547872"/>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sz="2000" b="1" dirty="0">
                <a:solidFill>
                  <a:srgbClr val="C00000"/>
                </a:solidFill>
                <a:latin typeface="Cavolini" panose="03000502040302020204" pitchFamily="66" charset="0"/>
                <a:cs typeface="Cavolini" panose="03000502040302020204" pitchFamily="66" charset="0"/>
              </a:rPr>
              <a:t/>
            </a:r>
            <a:br>
              <a:rPr lang="en-US" sz="2000" b="1" dirty="0">
                <a:solidFill>
                  <a:srgbClr val="C00000"/>
                </a:solidFill>
                <a:latin typeface="Cavolini" panose="03000502040302020204" pitchFamily="66" charset="0"/>
                <a:cs typeface="Cavolini" panose="03000502040302020204" pitchFamily="66" charset="0"/>
              </a:rPr>
            </a:br>
            <a:r>
              <a:rPr lang="en-US" sz="2000" b="1" dirty="0">
                <a:solidFill>
                  <a:srgbClr val="C00000"/>
                </a:solidFill>
                <a:latin typeface="Cavolini" panose="03000502040302020204" pitchFamily="66" charset="0"/>
                <a:cs typeface="Cavolini" panose="03000502040302020204" pitchFamily="66" charset="0"/>
              </a:rPr>
              <a:t>http://www.voxmi.at/</a:t>
            </a:r>
            <a:br>
              <a:rPr lang="en-US" sz="2000" b="1" dirty="0">
                <a:solidFill>
                  <a:srgbClr val="C00000"/>
                </a:solidFill>
                <a:latin typeface="Cavolini" panose="03000502040302020204" pitchFamily="66" charset="0"/>
                <a:cs typeface="Cavolini" panose="03000502040302020204" pitchFamily="66" charset="0"/>
              </a:rPr>
            </a:br>
            <a:endParaRPr lang="en-US" sz="2000" b="1" dirty="0">
              <a:solidFill>
                <a:srgbClr val="C00000"/>
              </a:solidFill>
              <a:latin typeface="Cavolini" panose="03000502040302020204" pitchFamily="66" charset="0"/>
              <a:cs typeface="Cavolini" panose="03000502040302020204" pitchFamily="66" charset="0"/>
            </a:endParaRPr>
          </a:p>
          <a:p>
            <a:pPr>
              <a:lnSpc>
                <a:spcPct val="90000"/>
              </a:lnSpc>
              <a:spcAft>
                <a:spcPts val="600"/>
              </a:spcAft>
            </a:pPr>
            <a:r>
              <a:rPr lang="en-US" sz="2000" b="1" dirty="0">
                <a:solidFill>
                  <a:srgbClr val="C00000"/>
                </a:solidFill>
                <a:latin typeface="Cavolini" panose="03000502040302020204" pitchFamily="66" charset="0"/>
                <a:cs typeface="Cavolini" panose="03000502040302020204" pitchFamily="66" charset="0"/>
                <a:hlinkClick r:id="rId2">
                  <a:extLst>
                    <a:ext uri="{A12FA001-AC4F-418D-AE19-62706E023703}">
                      <ahyp:hlinkClr xmlns:ahyp="http://schemas.microsoft.com/office/drawing/2018/hyperlinkcolor" xmlns="" val="tx"/>
                    </a:ext>
                  </a:extLst>
                </a:hlinkClick>
              </a:rPr>
              <a:t>office@voxmi.at</a:t>
            </a:r>
            <a:endParaRPr lang="en-US" sz="2000" b="1" dirty="0">
              <a:solidFill>
                <a:srgbClr val="C00000"/>
              </a:solidFill>
              <a:latin typeface="Cavolini" panose="03000502040302020204" pitchFamily="66" charset="0"/>
              <a:cs typeface="Cavolini" panose="03000502040302020204" pitchFamily="66" charset="0"/>
            </a:endParaRPr>
          </a:p>
          <a:p>
            <a:pPr>
              <a:lnSpc>
                <a:spcPct val="90000"/>
              </a:lnSpc>
              <a:spcAft>
                <a:spcPts val="600"/>
              </a:spcAft>
            </a:pPr>
            <a:endParaRPr lang="en-US" sz="2000" b="1" dirty="0">
              <a:solidFill>
                <a:srgbClr val="C00000"/>
              </a:solidFill>
              <a:latin typeface="Cavolini" panose="03000502040302020204" pitchFamily="66" charset="0"/>
              <a:cs typeface="Cavolini" panose="03000502040302020204" pitchFamily="66" charset="0"/>
            </a:endParaRPr>
          </a:p>
          <a:p>
            <a:pPr>
              <a:lnSpc>
                <a:spcPct val="90000"/>
              </a:lnSpc>
              <a:spcAft>
                <a:spcPts val="600"/>
              </a:spcAft>
            </a:pPr>
            <a:endParaRPr lang="en-US" sz="2000" b="1" dirty="0">
              <a:solidFill>
                <a:srgbClr val="C00000"/>
              </a:solidFill>
              <a:latin typeface="Cavolini" panose="03000502040302020204" pitchFamily="66" charset="0"/>
              <a:cs typeface="Cavolini" panose="03000502040302020204" pitchFamily="66" charset="0"/>
            </a:endParaRPr>
          </a:p>
          <a:p>
            <a:pPr>
              <a:lnSpc>
                <a:spcPct val="90000"/>
              </a:lnSpc>
              <a:spcAft>
                <a:spcPts val="600"/>
              </a:spcAft>
            </a:pPr>
            <a:r>
              <a:rPr lang="en-US" sz="2000" b="1" dirty="0" err="1">
                <a:solidFill>
                  <a:srgbClr val="C00000"/>
                </a:solidFill>
                <a:latin typeface="Cavolini" panose="03000502040302020204" pitchFamily="66" charset="0"/>
                <a:cs typeface="Cavolini" panose="03000502040302020204" pitchFamily="66" charset="0"/>
              </a:rPr>
              <a:t>Wenn</a:t>
            </a:r>
            <a:r>
              <a:rPr lang="en-US" sz="2000" b="1" dirty="0">
                <a:solidFill>
                  <a:srgbClr val="C00000"/>
                </a:solidFill>
                <a:latin typeface="Cavolini" panose="03000502040302020204" pitchFamily="66" charset="0"/>
                <a:cs typeface="Cavolini" panose="03000502040302020204" pitchFamily="66" charset="0"/>
              </a:rPr>
              <a:t> du </a:t>
            </a:r>
            <a:r>
              <a:rPr lang="en-US" sz="2000" b="1" dirty="0" err="1">
                <a:solidFill>
                  <a:srgbClr val="C00000"/>
                </a:solidFill>
                <a:latin typeface="Cavolini" panose="03000502040302020204" pitchFamily="66" charset="0"/>
                <a:cs typeface="Cavolini" panose="03000502040302020204" pitchFamily="66" charset="0"/>
              </a:rPr>
              <a:t>deine</a:t>
            </a:r>
            <a:r>
              <a:rPr lang="en-US" sz="2000" b="1" dirty="0">
                <a:solidFill>
                  <a:srgbClr val="C00000"/>
                </a:solidFill>
                <a:latin typeface="Cavolini" panose="03000502040302020204" pitchFamily="66" charset="0"/>
                <a:cs typeface="Cavolini" panose="03000502040302020204" pitchFamily="66" charset="0"/>
              </a:rPr>
              <a:t> </a:t>
            </a:r>
            <a:r>
              <a:rPr lang="en-US" sz="2000" b="1" dirty="0" err="1">
                <a:solidFill>
                  <a:srgbClr val="C00000"/>
                </a:solidFill>
                <a:latin typeface="Cavolini" panose="03000502040302020204" pitchFamily="66" charset="0"/>
                <a:cs typeface="Cavolini" panose="03000502040302020204" pitchFamily="66" charset="0"/>
              </a:rPr>
              <a:t>Zeichnung</a:t>
            </a:r>
            <a:r>
              <a:rPr lang="en-US" sz="2000" b="1" dirty="0">
                <a:solidFill>
                  <a:srgbClr val="C00000"/>
                </a:solidFill>
                <a:latin typeface="Cavolini" panose="03000502040302020204" pitchFamily="66" charset="0"/>
                <a:cs typeface="Cavolini" panose="03000502040302020204" pitchFamily="66" charset="0"/>
              </a:rPr>
              <a:t> </a:t>
            </a:r>
            <a:r>
              <a:rPr lang="en-US" sz="2000" b="1" dirty="0" err="1">
                <a:solidFill>
                  <a:srgbClr val="C00000"/>
                </a:solidFill>
                <a:latin typeface="Cavolini" panose="03000502040302020204" pitchFamily="66" charset="0"/>
                <a:cs typeface="Cavolini" panose="03000502040302020204" pitchFamily="66" charset="0"/>
              </a:rPr>
              <a:t>fertig</a:t>
            </a:r>
            <a:r>
              <a:rPr lang="en-US" sz="2000" b="1" dirty="0">
                <a:solidFill>
                  <a:srgbClr val="C00000"/>
                </a:solidFill>
                <a:latin typeface="Cavolini" panose="03000502040302020204" pitchFamily="66" charset="0"/>
                <a:cs typeface="Cavolini" panose="03000502040302020204" pitchFamily="66" charset="0"/>
              </a:rPr>
              <a:t> hast und </a:t>
            </a:r>
            <a:r>
              <a:rPr lang="en-US" sz="2000" b="1" dirty="0" err="1">
                <a:solidFill>
                  <a:srgbClr val="C00000"/>
                </a:solidFill>
                <a:latin typeface="Cavolini" panose="03000502040302020204" pitchFamily="66" charset="0"/>
                <a:cs typeface="Cavolini" panose="03000502040302020204" pitchFamily="66" charset="0"/>
              </a:rPr>
              <a:t>sie</a:t>
            </a:r>
            <a:r>
              <a:rPr lang="en-US" sz="2000" b="1" dirty="0">
                <a:solidFill>
                  <a:srgbClr val="C00000"/>
                </a:solidFill>
                <a:latin typeface="Cavolini" panose="03000502040302020204" pitchFamily="66" charset="0"/>
                <a:cs typeface="Cavolini" panose="03000502040302020204" pitchFamily="66" charset="0"/>
              </a:rPr>
              <a:t> </a:t>
            </a:r>
            <a:r>
              <a:rPr lang="en-US" sz="2000" b="1" dirty="0" err="1">
                <a:solidFill>
                  <a:srgbClr val="C00000"/>
                </a:solidFill>
                <a:latin typeface="Cavolini" panose="03000502040302020204" pitchFamily="66" charset="0"/>
                <a:cs typeface="Cavolini" panose="03000502040302020204" pitchFamily="66" charset="0"/>
              </a:rPr>
              <a:t>dir</a:t>
            </a:r>
            <a:r>
              <a:rPr lang="en-US" sz="2000" b="1" dirty="0">
                <a:solidFill>
                  <a:srgbClr val="C00000"/>
                </a:solidFill>
                <a:latin typeface="Cavolini" panose="03000502040302020204" pitchFamily="66" charset="0"/>
                <a:cs typeface="Cavolini" panose="03000502040302020204" pitchFamily="66" charset="0"/>
              </a:rPr>
              <a:t> </a:t>
            </a:r>
            <a:r>
              <a:rPr lang="en-US" sz="2000" b="1" dirty="0" err="1">
                <a:solidFill>
                  <a:srgbClr val="C00000"/>
                </a:solidFill>
                <a:latin typeface="Cavolini" panose="03000502040302020204" pitchFamily="66" charset="0"/>
                <a:cs typeface="Cavolini" panose="03000502040302020204" pitchFamily="66" charset="0"/>
              </a:rPr>
              <a:t>gefällt</a:t>
            </a:r>
            <a:r>
              <a:rPr lang="en-US" sz="2000" b="1" dirty="0">
                <a:solidFill>
                  <a:srgbClr val="C00000"/>
                </a:solidFill>
                <a:latin typeface="Cavolini" panose="03000502040302020204" pitchFamily="66" charset="0"/>
                <a:cs typeface="Cavolini" panose="03000502040302020204" pitchFamily="66" charset="0"/>
              </a:rPr>
              <a:t>, </a:t>
            </a:r>
            <a:r>
              <a:rPr lang="en-US" sz="2000" b="1" dirty="0" err="1">
                <a:solidFill>
                  <a:srgbClr val="C00000"/>
                </a:solidFill>
                <a:latin typeface="Cavolini" panose="03000502040302020204" pitchFamily="66" charset="0"/>
                <a:cs typeface="Cavolini" panose="03000502040302020204" pitchFamily="66" charset="0"/>
              </a:rPr>
              <a:t>kannst</a:t>
            </a:r>
            <a:r>
              <a:rPr lang="en-US" sz="2000" b="1" dirty="0">
                <a:solidFill>
                  <a:srgbClr val="C00000"/>
                </a:solidFill>
                <a:latin typeface="Cavolini" panose="03000502040302020204" pitchFamily="66" charset="0"/>
                <a:cs typeface="Cavolini" panose="03000502040302020204" pitchFamily="66" charset="0"/>
              </a:rPr>
              <a:t> du </a:t>
            </a:r>
            <a:r>
              <a:rPr lang="en-US" sz="2000" b="1" dirty="0" err="1">
                <a:solidFill>
                  <a:srgbClr val="C00000"/>
                </a:solidFill>
                <a:latin typeface="Cavolini" panose="03000502040302020204" pitchFamily="66" charset="0"/>
                <a:cs typeface="Cavolini" panose="03000502040302020204" pitchFamily="66" charset="0"/>
              </a:rPr>
              <a:t>sie</a:t>
            </a:r>
            <a:r>
              <a:rPr lang="en-US" sz="2000" b="1" dirty="0">
                <a:solidFill>
                  <a:srgbClr val="C00000"/>
                </a:solidFill>
                <a:latin typeface="Cavolini" panose="03000502040302020204" pitchFamily="66" charset="0"/>
                <a:cs typeface="Cavolini" panose="03000502040302020204" pitchFamily="66" charset="0"/>
              </a:rPr>
              <a:t> </a:t>
            </a:r>
            <a:r>
              <a:rPr lang="en-US" sz="2000" b="1" dirty="0" err="1">
                <a:solidFill>
                  <a:srgbClr val="C00000"/>
                </a:solidFill>
                <a:latin typeface="Cavolini" panose="03000502040302020204" pitchFamily="66" charset="0"/>
                <a:cs typeface="Cavolini" panose="03000502040302020204" pitchFamily="66" charset="0"/>
              </a:rPr>
              <a:t>uns</a:t>
            </a:r>
            <a:r>
              <a:rPr lang="en-US" sz="2000" b="1" dirty="0">
                <a:solidFill>
                  <a:srgbClr val="C00000"/>
                </a:solidFill>
                <a:latin typeface="Cavolini" panose="03000502040302020204" pitchFamily="66" charset="0"/>
                <a:cs typeface="Cavolini" panose="03000502040302020204" pitchFamily="66" charset="0"/>
              </a:rPr>
              <a:t> </a:t>
            </a:r>
            <a:r>
              <a:rPr lang="en-US" sz="2000" b="1" dirty="0" err="1">
                <a:solidFill>
                  <a:srgbClr val="C00000"/>
                </a:solidFill>
                <a:latin typeface="Cavolini" panose="03000502040302020204" pitchFamily="66" charset="0"/>
                <a:cs typeface="Cavolini" panose="03000502040302020204" pitchFamily="66" charset="0"/>
              </a:rPr>
              <a:t>schicken</a:t>
            </a:r>
            <a:r>
              <a:rPr lang="en-US" sz="2000" b="1" dirty="0">
                <a:solidFill>
                  <a:srgbClr val="C00000"/>
                </a:solidFill>
                <a:latin typeface="Cavolini" panose="03000502040302020204" pitchFamily="66" charset="0"/>
                <a:cs typeface="Cavolini" panose="03000502040302020204" pitchFamily="66" charset="0"/>
              </a:rPr>
              <a:t>! </a:t>
            </a:r>
          </a:p>
          <a:p>
            <a:pPr>
              <a:lnSpc>
                <a:spcPct val="90000"/>
              </a:lnSpc>
              <a:spcAft>
                <a:spcPts val="600"/>
              </a:spcAft>
            </a:pPr>
            <a:r>
              <a:rPr lang="en-US" sz="2000" b="1" dirty="0" err="1">
                <a:solidFill>
                  <a:srgbClr val="C00000"/>
                </a:solidFill>
                <a:latin typeface="Cavolini" panose="03000502040302020204" pitchFamily="66" charset="0"/>
                <a:cs typeface="Cavolini" panose="03000502040302020204" pitchFamily="66" charset="0"/>
              </a:rPr>
              <a:t>Wir</a:t>
            </a:r>
            <a:r>
              <a:rPr lang="en-US" sz="2000" b="1" dirty="0">
                <a:solidFill>
                  <a:srgbClr val="C00000"/>
                </a:solidFill>
                <a:latin typeface="Cavolini" panose="03000502040302020204" pitchFamily="66" charset="0"/>
                <a:cs typeface="Cavolini" panose="03000502040302020204" pitchFamily="66" charset="0"/>
              </a:rPr>
              <a:t> </a:t>
            </a:r>
            <a:r>
              <a:rPr lang="en-US" sz="2000" b="1" dirty="0" err="1">
                <a:solidFill>
                  <a:srgbClr val="C00000"/>
                </a:solidFill>
                <a:latin typeface="Cavolini" panose="03000502040302020204" pitchFamily="66" charset="0"/>
                <a:cs typeface="Cavolini" panose="03000502040302020204" pitchFamily="66" charset="0"/>
              </a:rPr>
              <a:t>stellen</a:t>
            </a:r>
            <a:r>
              <a:rPr lang="en-US" sz="2000" b="1" dirty="0">
                <a:solidFill>
                  <a:srgbClr val="C00000"/>
                </a:solidFill>
                <a:latin typeface="Cavolini" panose="03000502040302020204" pitchFamily="66" charset="0"/>
                <a:cs typeface="Cavolini" panose="03000502040302020204" pitchFamily="66" charset="0"/>
              </a:rPr>
              <a:t> </a:t>
            </a:r>
            <a:r>
              <a:rPr lang="en-US" sz="2000" b="1" dirty="0" err="1">
                <a:solidFill>
                  <a:srgbClr val="C00000"/>
                </a:solidFill>
                <a:latin typeface="Cavolini" panose="03000502040302020204" pitchFamily="66" charset="0"/>
                <a:cs typeface="Cavolini" panose="03000502040302020204" pitchFamily="66" charset="0"/>
              </a:rPr>
              <a:t>sie</a:t>
            </a:r>
            <a:r>
              <a:rPr lang="en-US" sz="2000" b="1" dirty="0">
                <a:solidFill>
                  <a:srgbClr val="C00000"/>
                </a:solidFill>
                <a:latin typeface="Cavolini" panose="03000502040302020204" pitchFamily="66" charset="0"/>
                <a:cs typeface="Cavolini" panose="03000502040302020204" pitchFamily="66" charset="0"/>
              </a:rPr>
              <a:t> </a:t>
            </a:r>
            <a:r>
              <a:rPr lang="en-US" sz="2000" b="1" dirty="0" err="1">
                <a:solidFill>
                  <a:srgbClr val="C00000"/>
                </a:solidFill>
                <a:latin typeface="Cavolini" panose="03000502040302020204" pitchFamily="66" charset="0"/>
                <a:cs typeface="Cavolini" panose="03000502040302020204" pitchFamily="66" charset="0"/>
              </a:rPr>
              <a:t>dann</a:t>
            </a:r>
            <a:r>
              <a:rPr lang="en-US" sz="2000" b="1" dirty="0">
                <a:solidFill>
                  <a:srgbClr val="C00000"/>
                </a:solidFill>
                <a:latin typeface="Cavolini" panose="03000502040302020204" pitchFamily="66" charset="0"/>
                <a:cs typeface="Cavolini" panose="03000502040302020204" pitchFamily="66" charset="0"/>
              </a:rPr>
              <a:t> auf die </a:t>
            </a:r>
            <a:r>
              <a:rPr lang="en-US" sz="2000" b="1" dirty="0" err="1">
                <a:solidFill>
                  <a:srgbClr val="C00000"/>
                </a:solidFill>
                <a:latin typeface="Cavolini" panose="03000502040302020204" pitchFamily="66" charset="0"/>
                <a:cs typeface="Cavolini" panose="03000502040302020204" pitchFamily="66" charset="0"/>
              </a:rPr>
              <a:t>voXmi</a:t>
            </a:r>
            <a:r>
              <a:rPr lang="en-US" sz="2000" b="1" dirty="0">
                <a:solidFill>
                  <a:srgbClr val="C00000"/>
                </a:solidFill>
                <a:latin typeface="Cavolini" panose="03000502040302020204" pitchFamily="66" charset="0"/>
                <a:cs typeface="Cavolini" panose="03000502040302020204" pitchFamily="66" charset="0"/>
              </a:rPr>
              <a:t> – Homepage, da </a:t>
            </a:r>
            <a:r>
              <a:rPr lang="en-US" sz="2000" b="1" dirty="0" err="1">
                <a:solidFill>
                  <a:srgbClr val="C00000"/>
                </a:solidFill>
                <a:latin typeface="Cavolini" panose="03000502040302020204" pitchFamily="66" charset="0"/>
                <a:cs typeface="Cavolini" panose="03000502040302020204" pitchFamily="66" charset="0"/>
              </a:rPr>
              <a:t>können</a:t>
            </a:r>
            <a:r>
              <a:rPr lang="en-US" sz="2000" b="1" dirty="0">
                <a:solidFill>
                  <a:srgbClr val="C00000"/>
                </a:solidFill>
                <a:latin typeface="Cavolini" panose="03000502040302020204" pitchFamily="66" charset="0"/>
                <a:cs typeface="Cavolini" panose="03000502040302020204" pitchFamily="66" charset="0"/>
              </a:rPr>
              <a:t> </a:t>
            </a:r>
            <a:r>
              <a:rPr lang="en-US" sz="2000" b="1" dirty="0" err="1">
                <a:solidFill>
                  <a:srgbClr val="C00000"/>
                </a:solidFill>
                <a:latin typeface="Cavolini" panose="03000502040302020204" pitchFamily="66" charset="0"/>
                <a:cs typeface="Cavolini" panose="03000502040302020204" pitchFamily="66" charset="0"/>
              </a:rPr>
              <a:t>ganz</a:t>
            </a:r>
            <a:r>
              <a:rPr lang="en-US" sz="2000" b="1" dirty="0">
                <a:solidFill>
                  <a:srgbClr val="C00000"/>
                </a:solidFill>
                <a:latin typeface="Cavolini" panose="03000502040302020204" pitchFamily="66" charset="0"/>
                <a:cs typeface="Cavolini" panose="03000502040302020204" pitchFamily="66" charset="0"/>
              </a:rPr>
              <a:t> </a:t>
            </a:r>
            <a:r>
              <a:rPr lang="en-US" sz="2000" b="1" dirty="0" err="1">
                <a:solidFill>
                  <a:srgbClr val="C00000"/>
                </a:solidFill>
                <a:latin typeface="Cavolini" panose="03000502040302020204" pitchFamily="66" charset="0"/>
                <a:cs typeface="Cavolini" panose="03000502040302020204" pitchFamily="66" charset="0"/>
              </a:rPr>
              <a:t>viele</a:t>
            </a:r>
            <a:r>
              <a:rPr lang="en-US" sz="2000" b="1" dirty="0">
                <a:solidFill>
                  <a:srgbClr val="C00000"/>
                </a:solidFill>
                <a:latin typeface="Cavolini" panose="03000502040302020204" pitchFamily="66" charset="0"/>
                <a:cs typeface="Cavolini" panose="03000502040302020204" pitchFamily="66" charset="0"/>
              </a:rPr>
              <a:t> Menschen </a:t>
            </a:r>
            <a:r>
              <a:rPr lang="en-US" sz="2000" b="1" dirty="0" err="1">
                <a:solidFill>
                  <a:srgbClr val="C00000"/>
                </a:solidFill>
                <a:latin typeface="Cavolini" panose="03000502040302020204" pitchFamily="66" charset="0"/>
                <a:cs typeface="Cavolini" panose="03000502040302020204" pitchFamily="66" charset="0"/>
              </a:rPr>
              <a:t>sehen</a:t>
            </a:r>
            <a:r>
              <a:rPr lang="en-US" sz="2000" b="1" dirty="0">
                <a:solidFill>
                  <a:srgbClr val="C00000"/>
                </a:solidFill>
                <a:latin typeface="Cavolini" panose="03000502040302020204" pitchFamily="66" charset="0"/>
                <a:cs typeface="Cavolini" panose="03000502040302020204" pitchFamily="66" charset="0"/>
              </a:rPr>
              <a:t>, </a:t>
            </a:r>
            <a:r>
              <a:rPr lang="en-US" sz="2000" b="1" dirty="0" err="1">
                <a:solidFill>
                  <a:srgbClr val="C00000"/>
                </a:solidFill>
                <a:latin typeface="Cavolini" panose="03000502040302020204" pitchFamily="66" charset="0"/>
                <a:cs typeface="Cavolini" panose="03000502040302020204" pitchFamily="66" charset="0"/>
              </a:rPr>
              <a:t>wie</a:t>
            </a:r>
            <a:r>
              <a:rPr lang="en-US" sz="2000" b="1" dirty="0">
                <a:solidFill>
                  <a:srgbClr val="C00000"/>
                </a:solidFill>
                <a:latin typeface="Cavolini" panose="03000502040302020204" pitchFamily="66" charset="0"/>
                <a:cs typeface="Cavolini" panose="03000502040302020204" pitchFamily="66" charset="0"/>
              </a:rPr>
              <a:t> </a:t>
            </a:r>
            <a:r>
              <a:rPr lang="en-US" sz="2000" b="1" dirty="0" err="1">
                <a:solidFill>
                  <a:srgbClr val="C00000"/>
                </a:solidFill>
                <a:latin typeface="Cavolini" panose="03000502040302020204" pitchFamily="66" charset="0"/>
                <a:cs typeface="Cavolini" panose="03000502040302020204" pitchFamily="66" charset="0"/>
              </a:rPr>
              <a:t>Wörter</a:t>
            </a:r>
            <a:r>
              <a:rPr lang="en-US" sz="2000" b="1" dirty="0">
                <a:solidFill>
                  <a:srgbClr val="C00000"/>
                </a:solidFill>
                <a:latin typeface="Cavolini" panose="03000502040302020204" pitchFamily="66" charset="0"/>
                <a:cs typeface="Cavolini" panose="03000502040302020204" pitchFamily="66" charset="0"/>
              </a:rPr>
              <a:t> </a:t>
            </a:r>
            <a:r>
              <a:rPr lang="en-US" sz="2000" b="1" dirty="0" err="1">
                <a:solidFill>
                  <a:srgbClr val="C00000"/>
                </a:solidFill>
                <a:latin typeface="Cavolini" panose="03000502040302020204" pitchFamily="66" charset="0"/>
                <a:cs typeface="Cavolini" panose="03000502040302020204" pitchFamily="66" charset="0"/>
              </a:rPr>
              <a:t>wachsen</a:t>
            </a:r>
            <a:r>
              <a:rPr lang="en-US" sz="2000" b="1" dirty="0">
                <a:solidFill>
                  <a:srgbClr val="C00000"/>
                </a:solidFill>
                <a:latin typeface="Cavolini" panose="03000502040302020204" pitchFamily="66" charset="0"/>
                <a:cs typeface="Cavolini" panose="03000502040302020204" pitchFamily="66" charset="0"/>
              </a:rPr>
              <a:t>!</a:t>
            </a:r>
            <a:endParaRPr lang="en-US" sz="2000" dirty="0">
              <a:solidFill>
                <a:srgbClr val="C00000"/>
              </a:solidFill>
              <a:latin typeface="Cavolini" panose="03000502040302020204" pitchFamily="66" charset="0"/>
              <a:cs typeface="Cavolini" panose="03000502040302020204" pitchFamily="66" charset="0"/>
            </a:endParaRPr>
          </a:p>
        </p:txBody>
      </p:sp>
      <p:pic>
        <p:nvPicPr>
          <p:cNvPr id="4" name="Grafik 3">
            <a:extLst>
              <a:ext uri="{FF2B5EF4-FFF2-40B4-BE49-F238E27FC236}">
                <a16:creationId xmlns:a16="http://schemas.microsoft.com/office/drawing/2014/main" xmlns="" id="{FD55CF5B-3BE6-4F49-B25D-5A8261227DD8}"/>
              </a:ext>
            </a:extLst>
          </p:cNvPr>
          <p:cNvPicPr>
            <a:picLocks noChangeAspect="1"/>
          </p:cNvPicPr>
          <p:nvPr/>
        </p:nvPicPr>
        <p:blipFill>
          <a:blip r:embed="rId3"/>
          <a:stretch>
            <a:fillRect/>
          </a:stretch>
        </p:blipFill>
        <p:spPr>
          <a:xfrm>
            <a:off x="6099048" y="2487328"/>
            <a:ext cx="5458968" cy="1883344"/>
          </a:xfrm>
          <a:prstGeom prst="rect">
            <a:avLst/>
          </a:prstGeom>
        </p:spPr>
      </p:pic>
    </p:spTree>
    <p:extLst>
      <p:ext uri="{BB962C8B-B14F-4D97-AF65-F5344CB8AC3E}">
        <p14:creationId xmlns:p14="http://schemas.microsoft.com/office/powerpoint/2010/main" val="373702104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304</Words>
  <Application>Microsoft Office PowerPoint</Application>
  <PresentationFormat>Custom</PresentationFormat>
  <Paragraphs>45</Paragraphs>
  <Slides>7</Slides>
  <Notes>0</Notes>
  <HiddenSlides>0</HiddenSlides>
  <MMClips>7</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vt:lpstr>
      <vt:lpstr>voXmiT! Wir sind mehrsprachig!  BITTE EINSTEIGEN –  ABFAHRT INS ABENTEUER DER WELT DER SPRACHEN!</vt:lpstr>
      <vt:lpstr>Sei herzlichst begrüßt bei dieser kleinen „Spazierfahrt“ durch die Welt der Sprachen!</vt:lpstr>
      <vt:lpstr>Überall ist Sprache – auch in dir selbst!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voXmiT! Wir sind mehrsprachig!  BITTE EINSTEIGEN –  ABFAHRT INS ABENTEUER DER WELT DER SPRACHEN!</dc:title>
  <dc:creator>Susana Landgrebe</dc:creator>
  <cp:lastModifiedBy>Katharina</cp:lastModifiedBy>
  <cp:revision>6</cp:revision>
  <dcterms:created xsi:type="dcterms:W3CDTF">2021-07-20T13:42:48Z</dcterms:created>
  <dcterms:modified xsi:type="dcterms:W3CDTF">2021-10-14T19:22:04Z</dcterms:modified>
</cp:coreProperties>
</file>