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3" r:id="rId3"/>
    <p:sldId id="284" r:id="rId4"/>
    <p:sldId id="285" r:id="rId5"/>
    <p:sldId id="286" r:id="rId6"/>
    <p:sldId id="287" r:id="rId7"/>
    <p:sldId id="288" r:id="rId8"/>
    <p:sldId id="289" r:id="rId9"/>
    <p:sldId id="290" r:id="rId10"/>
    <p:sldId id="281" r:id="rId11"/>
    <p:sldId id="282"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a Landgrebe" initials="SL" lastIdx="1" clrIdx="0">
    <p:extLst>
      <p:ext uri="{19B8F6BF-5375-455C-9EA6-DF929625EA0E}">
        <p15:presenceInfo xmlns:p15="http://schemas.microsoft.com/office/powerpoint/2012/main" xmlns="" userId="2c6b4e5f3a297c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83" d="100"/>
          <a:sy n="83" d="100"/>
        </p:scale>
        <p:origin x="30" y="5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0FE40B2-CDE2-40F0-BC59-5A9995D9E43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xmlns="" id="{CAD473FC-4623-42AE-8271-691BFD141A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xmlns="" id="{C73AA5E4-5E17-4569-B13C-06EE3A818DCF}"/>
              </a:ext>
            </a:extLst>
          </p:cNvPr>
          <p:cNvSpPr>
            <a:spLocks noGrp="1"/>
          </p:cNvSpPr>
          <p:nvPr>
            <p:ph type="dt" sz="half" idx="10"/>
          </p:nvPr>
        </p:nvSpPr>
        <p:spPr/>
        <p:txBody>
          <a:bodyPr/>
          <a:lstStyle/>
          <a:p>
            <a:fld id="{553D7030-C52C-4902-AC41-9DA3442A2092}" type="datetimeFigureOut">
              <a:rPr lang="de-AT" smtClean="0"/>
              <a:t>14.10.2021</a:t>
            </a:fld>
            <a:endParaRPr lang="de-AT"/>
          </a:p>
        </p:txBody>
      </p:sp>
      <p:sp>
        <p:nvSpPr>
          <p:cNvPr id="5" name="Fußzeilenplatzhalter 4">
            <a:extLst>
              <a:ext uri="{FF2B5EF4-FFF2-40B4-BE49-F238E27FC236}">
                <a16:creationId xmlns:a16="http://schemas.microsoft.com/office/drawing/2014/main" xmlns="" id="{84D53605-9121-4241-B104-31325A05CA7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699C0332-AE31-4084-8B26-39107C9FC847}"/>
              </a:ext>
            </a:extLst>
          </p:cNvPr>
          <p:cNvSpPr>
            <a:spLocks noGrp="1"/>
          </p:cNvSpPr>
          <p:nvPr>
            <p:ph type="sldNum" sz="quarter" idx="12"/>
          </p:nvPr>
        </p:nvSpPr>
        <p:spPr/>
        <p:txBody>
          <a:bodyPr/>
          <a:lstStyle/>
          <a:p>
            <a:fld id="{576DE4B1-C0A5-40E7-BF8E-6D233F45D454}" type="slidenum">
              <a:rPr lang="de-AT" smtClean="0"/>
              <a:t>‹#›</a:t>
            </a:fld>
            <a:endParaRPr lang="de-AT"/>
          </a:p>
        </p:txBody>
      </p:sp>
    </p:spTree>
    <p:extLst>
      <p:ext uri="{BB962C8B-B14F-4D97-AF65-F5344CB8AC3E}">
        <p14:creationId xmlns:p14="http://schemas.microsoft.com/office/powerpoint/2010/main" val="172691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B105EC5-F5CF-4FE8-94CB-E9F8DFA94447}"/>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xmlns="" id="{40B63907-64E7-451C-9B3C-5D4DD327166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88EC6E34-8A34-4BDF-A0D7-CEEF0B3B9D00}"/>
              </a:ext>
            </a:extLst>
          </p:cNvPr>
          <p:cNvSpPr>
            <a:spLocks noGrp="1"/>
          </p:cNvSpPr>
          <p:nvPr>
            <p:ph type="dt" sz="half" idx="10"/>
          </p:nvPr>
        </p:nvSpPr>
        <p:spPr/>
        <p:txBody>
          <a:bodyPr/>
          <a:lstStyle/>
          <a:p>
            <a:fld id="{553D7030-C52C-4902-AC41-9DA3442A2092}" type="datetimeFigureOut">
              <a:rPr lang="de-AT" smtClean="0"/>
              <a:t>14.10.2021</a:t>
            </a:fld>
            <a:endParaRPr lang="de-AT"/>
          </a:p>
        </p:txBody>
      </p:sp>
      <p:sp>
        <p:nvSpPr>
          <p:cNvPr id="5" name="Fußzeilenplatzhalter 4">
            <a:extLst>
              <a:ext uri="{FF2B5EF4-FFF2-40B4-BE49-F238E27FC236}">
                <a16:creationId xmlns:a16="http://schemas.microsoft.com/office/drawing/2014/main" xmlns="" id="{D8D919C3-D155-47C8-A3BF-098D8546F6E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3B02CBCE-D22F-4660-B74C-4FCE7FC58C64}"/>
              </a:ext>
            </a:extLst>
          </p:cNvPr>
          <p:cNvSpPr>
            <a:spLocks noGrp="1"/>
          </p:cNvSpPr>
          <p:nvPr>
            <p:ph type="sldNum" sz="quarter" idx="12"/>
          </p:nvPr>
        </p:nvSpPr>
        <p:spPr/>
        <p:txBody>
          <a:bodyPr/>
          <a:lstStyle/>
          <a:p>
            <a:fld id="{576DE4B1-C0A5-40E7-BF8E-6D233F45D454}" type="slidenum">
              <a:rPr lang="de-AT" smtClean="0"/>
              <a:t>‹#›</a:t>
            </a:fld>
            <a:endParaRPr lang="de-AT"/>
          </a:p>
        </p:txBody>
      </p:sp>
    </p:spTree>
    <p:extLst>
      <p:ext uri="{BB962C8B-B14F-4D97-AF65-F5344CB8AC3E}">
        <p14:creationId xmlns:p14="http://schemas.microsoft.com/office/powerpoint/2010/main" val="410982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5FE03E9E-08B6-4603-8096-AED70AC4F068}"/>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xmlns="" id="{ED68CBFD-771B-4E2E-91B1-28D30088BEE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59040453-026B-409A-8D10-8282206FA3C1}"/>
              </a:ext>
            </a:extLst>
          </p:cNvPr>
          <p:cNvSpPr>
            <a:spLocks noGrp="1"/>
          </p:cNvSpPr>
          <p:nvPr>
            <p:ph type="dt" sz="half" idx="10"/>
          </p:nvPr>
        </p:nvSpPr>
        <p:spPr/>
        <p:txBody>
          <a:bodyPr/>
          <a:lstStyle/>
          <a:p>
            <a:fld id="{553D7030-C52C-4902-AC41-9DA3442A2092}" type="datetimeFigureOut">
              <a:rPr lang="de-AT" smtClean="0"/>
              <a:t>14.10.2021</a:t>
            </a:fld>
            <a:endParaRPr lang="de-AT"/>
          </a:p>
        </p:txBody>
      </p:sp>
      <p:sp>
        <p:nvSpPr>
          <p:cNvPr id="5" name="Fußzeilenplatzhalter 4">
            <a:extLst>
              <a:ext uri="{FF2B5EF4-FFF2-40B4-BE49-F238E27FC236}">
                <a16:creationId xmlns:a16="http://schemas.microsoft.com/office/drawing/2014/main" xmlns="" id="{47C2F861-DC0C-4ADF-914E-CA333F8339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F2E53FB0-2FF4-497B-8EEF-A8836FC4E1FA}"/>
              </a:ext>
            </a:extLst>
          </p:cNvPr>
          <p:cNvSpPr>
            <a:spLocks noGrp="1"/>
          </p:cNvSpPr>
          <p:nvPr>
            <p:ph type="sldNum" sz="quarter" idx="12"/>
          </p:nvPr>
        </p:nvSpPr>
        <p:spPr/>
        <p:txBody>
          <a:bodyPr/>
          <a:lstStyle/>
          <a:p>
            <a:fld id="{576DE4B1-C0A5-40E7-BF8E-6D233F45D454}" type="slidenum">
              <a:rPr lang="de-AT" smtClean="0"/>
              <a:t>‹#›</a:t>
            </a:fld>
            <a:endParaRPr lang="de-AT"/>
          </a:p>
        </p:txBody>
      </p:sp>
    </p:spTree>
    <p:extLst>
      <p:ext uri="{BB962C8B-B14F-4D97-AF65-F5344CB8AC3E}">
        <p14:creationId xmlns:p14="http://schemas.microsoft.com/office/powerpoint/2010/main" val="3232734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7468034-5505-4BF3-A8D5-6BBCA6A2B006}"/>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xmlns="" id="{9F6F5CCE-2717-4EA2-B6E6-5CCFB1B6C07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A1C6AC1D-BC6D-4292-9234-A0D43BD86974}"/>
              </a:ext>
            </a:extLst>
          </p:cNvPr>
          <p:cNvSpPr>
            <a:spLocks noGrp="1"/>
          </p:cNvSpPr>
          <p:nvPr>
            <p:ph type="dt" sz="half" idx="10"/>
          </p:nvPr>
        </p:nvSpPr>
        <p:spPr/>
        <p:txBody>
          <a:bodyPr/>
          <a:lstStyle/>
          <a:p>
            <a:fld id="{553D7030-C52C-4902-AC41-9DA3442A2092}" type="datetimeFigureOut">
              <a:rPr lang="de-AT" smtClean="0"/>
              <a:t>14.10.2021</a:t>
            </a:fld>
            <a:endParaRPr lang="de-AT"/>
          </a:p>
        </p:txBody>
      </p:sp>
      <p:sp>
        <p:nvSpPr>
          <p:cNvPr id="5" name="Fußzeilenplatzhalter 4">
            <a:extLst>
              <a:ext uri="{FF2B5EF4-FFF2-40B4-BE49-F238E27FC236}">
                <a16:creationId xmlns:a16="http://schemas.microsoft.com/office/drawing/2014/main" xmlns="" id="{D7BAE1B0-14EE-471B-83BC-2ECBFDAF1AA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3D9B5F05-03A8-46CB-8DA0-2223C8CEBEC9}"/>
              </a:ext>
            </a:extLst>
          </p:cNvPr>
          <p:cNvSpPr>
            <a:spLocks noGrp="1"/>
          </p:cNvSpPr>
          <p:nvPr>
            <p:ph type="sldNum" sz="quarter" idx="12"/>
          </p:nvPr>
        </p:nvSpPr>
        <p:spPr/>
        <p:txBody>
          <a:bodyPr/>
          <a:lstStyle/>
          <a:p>
            <a:fld id="{576DE4B1-C0A5-40E7-BF8E-6D233F45D454}" type="slidenum">
              <a:rPr lang="de-AT" smtClean="0"/>
              <a:t>‹#›</a:t>
            </a:fld>
            <a:endParaRPr lang="de-AT"/>
          </a:p>
        </p:txBody>
      </p:sp>
    </p:spTree>
    <p:extLst>
      <p:ext uri="{BB962C8B-B14F-4D97-AF65-F5344CB8AC3E}">
        <p14:creationId xmlns:p14="http://schemas.microsoft.com/office/powerpoint/2010/main" val="3388819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940F5FE-4351-44E0-AA36-E943B79ED25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xmlns="" id="{CF35C342-84B9-4B6A-BBC0-75B175E38A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xmlns="" id="{E937B5AC-30E5-46F9-B73A-60DEAECA13B1}"/>
              </a:ext>
            </a:extLst>
          </p:cNvPr>
          <p:cNvSpPr>
            <a:spLocks noGrp="1"/>
          </p:cNvSpPr>
          <p:nvPr>
            <p:ph type="dt" sz="half" idx="10"/>
          </p:nvPr>
        </p:nvSpPr>
        <p:spPr/>
        <p:txBody>
          <a:bodyPr/>
          <a:lstStyle/>
          <a:p>
            <a:fld id="{553D7030-C52C-4902-AC41-9DA3442A2092}" type="datetimeFigureOut">
              <a:rPr lang="de-AT" smtClean="0"/>
              <a:t>14.10.2021</a:t>
            </a:fld>
            <a:endParaRPr lang="de-AT"/>
          </a:p>
        </p:txBody>
      </p:sp>
      <p:sp>
        <p:nvSpPr>
          <p:cNvPr id="5" name="Fußzeilenplatzhalter 4">
            <a:extLst>
              <a:ext uri="{FF2B5EF4-FFF2-40B4-BE49-F238E27FC236}">
                <a16:creationId xmlns:a16="http://schemas.microsoft.com/office/drawing/2014/main" xmlns="" id="{24366765-BE95-41E5-AF0D-FDE338D187CE}"/>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9BB4D36D-F487-404D-8E66-FD757529AE94}"/>
              </a:ext>
            </a:extLst>
          </p:cNvPr>
          <p:cNvSpPr>
            <a:spLocks noGrp="1"/>
          </p:cNvSpPr>
          <p:nvPr>
            <p:ph type="sldNum" sz="quarter" idx="12"/>
          </p:nvPr>
        </p:nvSpPr>
        <p:spPr/>
        <p:txBody>
          <a:bodyPr/>
          <a:lstStyle/>
          <a:p>
            <a:fld id="{576DE4B1-C0A5-40E7-BF8E-6D233F45D454}" type="slidenum">
              <a:rPr lang="de-AT" smtClean="0"/>
              <a:t>‹#›</a:t>
            </a:fld>
            <a:endParaRPr lang="de-AT"/>
          </a:p>
        </p:txBody>
      </p:sp>
    </p:spTree>
    <p:extLst>
      <p:ext uri="{BB962C8B-B14F-4D97-AF65-F5344CB8AC3E}">
        <p14:creationId xmlns:p14="http://schemas.microsoft.com/office/powerpoint/2010/main" val="420417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CB1F911-7D69-454E-9A8E-50213AF5723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xmlns="" id="{18D76FC2-D5D4-4D84-AE70-50D3740B403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xmlns="" id="{DA535D4C-8121-4FB8-9175-70909061EDB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xmlns="" id="{9CEC36E6-9AF6-4CF9-A430-3E77E26EFC43}"/>
              </a:ext>
            </a:extLst>
          </p:cNvPr>
          <p:cNvSpPr>
            <a:spLocks noGrp="1"/>
          </p:cNvSpPr>
          <p:nvPr>
            <p:ph type="dt" sz="half" idx="10"/>
          </p:nvPr>
        </p:nvSpPr>
        <p:spPr/>
        <p:txBody>
          <a:bodyPr/>
          <a:lstStyle/>
          <a:p>
            <a:fld id="{553D7030-C52C-4902-AC41-9DA3442A2092}" type="datetimeFigureOut">
              <a:rPr lang="de-AT" smtClean="0"/>
              <a:t>14.10.2021</a:t>
            </a:fld>
            <a:endParaRPr lang="de-AT"/>
          </a:p>
        </p:txBody>
      </p:sp>
      <p:sp>
        <p:nvSpPr>
          <p:cNvPr id="6" name="Fußzeilenplatzhalter 5">
            <a:extLst>
              <a:ext uri="{FF2B5EF4-FFF2-40B4-BE49-F238E27FC236}">
                <a16:creationId xmlns:a16="http://schemas.microsoft.com/office/drawing/2014/main" xmlns="" id="{A185A76F-B5EC-4CC8-873D-6589EBAB3BC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B50D553A-435C-48E2-AC3F-273EEB0A34AC}"/>
              </a:ext>
            </a:extLst>
          </p:cNvPr>
          <p:cNvSpPr>
            <a:spLocks noGrp="1"/>
          </p:cNvSpPr>
          <p:nvPr>
            <p:ph type="sldNum" sz="quarter" idx="12"/>
          </p:nvPr>
        </p:nvSpPr>
        <p:spPr/>
        <p:txBody>
          <a:bodyPr/>
          <a:lstStyle/>
          <a:p>
            <a:fld id="{576DE4B1-C0A5-40E7-BF8E-6D233F45D454}" type="slidenum">
              <a:rPr lang="de-AT" smtClean="0"/>
              <a:t>‹#›</a:t>
            </a:fld>
            <a:endParaRPr lang="de-AT"/>
          </a:p>
        </p:txBody>
      </p:sp>
    </p:spTree>
    <p:extLst>
      <p:ext uri="{BB962C8B-B14F-4D97-AF65-F5344CB8AC3E}">
        <p14:creationId xmlns:p14="http://schemas.microsoft.com/office/powerpoint/2010/main" val="68805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ED635C3-DBDA-4BC0-B6D9-3C507DDF16E5}"/>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xmlns="" id="{5C3020B3-443E-4042-9AA4-1F9424EBD4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xmlns="" id="{A9D81194-90C7-4925-B691-29E36DA4590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xmlns="" id="{615A65C7-FC64-4172-93F1-E0093D6981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xmlns="" id="{8F1E590C-4249-4EA3-85BA-57CD4C93020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xmlns="" id="{2A38754B-DBAC-4563-A07A-B43573359DCE}"/>
              </a:ext>
            </a:extLst>
          </p:cNvPr>
          <p:cNvSpPr>
            <a:spLocks noGrp="1"/>
          </p:cNvSpPr>
          <p:nvPr>
            <p:ph type="dt" sz="half" idx="10"/>
          </p:nvPr>
        </p:nvSpPr>
        <p:spPr/>
        <p:txBody>
          <a:bodyPr/>
          <a:lstStyle/>
          <a:p>
            <a:fld id="{553D7030-C52C-4902-AC41-9DA3442A2092}" type="datetimeFigureOut">
              <a:rPr lang="de-AT" smtClean="0"/>
              <a:t>14.10.2021</a:t>
            </a:fld>
            <a:endParaRPr lang="de-AT"/>
          </a:p>
        </p:txBody>
      </p:sp>
      <p:sp>
        <p:nvSpPr>
          <p:cNvPr id="8" name="Fußzeilenplatzhalter 7">
            <a:extLst>
              <a:ext uri="{FF2B5EF4-FFF2-40B4-BE49-F238E27FC236}">
                <a16:creationId xmlns:a16="http://schemas.microsoft.com/office/drawing/2014/main" xmlns="" id="{0537192D-755D-4945-B5F7-36031E1CBEEF}"/>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xmlns="" id="{21A8EB86-3135-4EA7-8D33-551FFC901F39}"/>
              </a:ext>
            </a:extLst>
          </p:cNvPr>
          <p:cNvSpPr>
            <a:spLocks noGrp="1"/>
          </p:cNvSpPr>
          <p:nvPr>
            <p:ph type="sldNum" sz="quarter" idx="12"/>
          </p:nvPr>
        </p:nvSpPr>
        <p:spPr/>
        <p:txBody>
          <a:bodyPr/>
          <a:lstStyle/>
          <a:p>
            <a:fld id="{576DE4B1-C0A5-40E7-BF8E-6D233F45D454}" type="slidenum">
              <a:rPr lang="de-AT" smtClean="0"/>
              <a:t>‹#›</a:t>
            </a:fld>
            <a:endParaRPr lang="de-AT"/>
          </a:p>
        </p:txBody>
      </p:sp>
    </p:spTree>
    <p:extLst>
      <p:ext uri="{BB962C8B-B14F-4D97-AF65-F5344CB8AC3E}">
        <p14:creationId xmlns:p14="http://schemas.microsoft.com/office/powerpoint/2010/main" val="1685247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94556FA-D7C6-433C-ADD3-C83D97321A8D}"/>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xmlns="" id="{6CF757C4-F089-4A22-B3DF-96E81905DB5D}"/>
              </a:ext>
            </a:extLst>
          </p:cNvPr>
          <p:cNvSpPr>
            <a:spLocks noGrp="1"/>
          </p:cNvSpPr>
          <p:nvPr>
            <p:ph type="dt" sz="half" idx="10"/>
          </p:nvPr>
        </p:nvSpPr>
        <p:spPr/>
        <p:txBody>
          <a:bodyPr/>
          <a:lstStyle/>
          <a:p>
            <a:fld id="{553D7030-C52C-4902-AC41-9DA3442A2092}" type="datetimeFigureOut">
              <a:rPr lang="de-AT" smtClean="0"/>
              <a:t>14.10.2021</a:t>
            </a:fld>
            <a:endParaRPr lang="de-AT"/>
          </a:p>
        </p:txBody>
      </p:sp>
      <p:sp>
        <p:nvSpPr>
          <p:cNvPr id="4" name="Fußzeilenplatzhalter 3">
            <a:extLst>
              <a:ext uri="{FF2B5EF4-FFF2-40B4-BE49-F238E27FC236}">
                <a16:creationId xmlns:a16="http://schemas.microsoft.com/office/drawing/2014/main" xmlns="" id="{02DA05B6-5E07-42EE-9A8E-07D41DE9824F}"/>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xmlns="" id="{5CE674CB-1483-4956-8804-F55F4A36BCD8}"/>
              </a:ext>
            </a:extLst>
          </p:cNvPr>
          <p:cNvSpPr>
            <a:spLocks noGrp="1"/>
          </p:cNvSpPr>
          <p:nvPr>
            <p:ph type="sldNum" sz="quarter" idx="12"/>
          </p:nvPr>
        </p:nvSpPr>
        <p:spPr/>
        <p:txBody>
          <a:bodyPr/>
          <a:lstStyle/>
          <a:p>
            <a:fld id="{576DE4B1-C0A5-40E7-BF8E-6D233F45D454}" type="slidenum">
              <a:rPr lang="de-AT" smtClean="0"/>
              <a:t>‹#›</a:t>
            </a:fld>
            <a:endParaRPr lang="de-AT"/>
          </a:p>
        </p:txBody>
      </p:sp>
    </p:spTree>
    <p:extLst>
      <p:ext uri="{BB962C8B-B14F-4D97-AF65-F5344CB8AC3E}">
        <p14:creationId xmlns:p14="http://schemas.microsoft.com/office/powerpoint/2010/main" val="100467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8E2E51C2-F037-4028-B6B6-4C22D50D9DD4}"/>
              </a:ext>
            </a:extLst>
          </p:cNvPr>
          <p:cNvSpPr>
            <a:spLocks noGrp="1"/>
          </p:cNvSpPr>
          <p:nvPr>
            <p:ph type="dt" sz="half" idx="10"/>
          </p:nvPr>
        </p:nvSpPr>
        <p:spPr/>
        <p:txBody>
          <a:bodyPr/>
          <a:lstStyle/>
          <a:p>
            <a:fld id="{553D7030-C52C-4902-AC41-9DA3442A2092}" type="datetimeFigureOut">
              <a:rPr lang="de-AT" smtClean="0"/>
              <a:t>14.10.2021</a:t>
            </a:fld>
            <a:endParaRPr lang="de-AT"/>
          </a:p>
        </p:txBody>
      </p:sp>
      <p:sp>
        <p:nvSpPr>
          <p:cNvPr id="3" name="Fußzeilenplatzhalter 2">
            <a:extLst>
              <a:ext uri="{FF2B5EF4-FFF2-40B4-BE49-F238E27FC236}">
                <a16:creationId xmlns:a16="http://schemas.microsoft.com/office/drawing/2014/main" xmlns="" id="{54AC6E25-C26A-4140-AF69-AE7FAA9BBE6C}"/>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xmlns="" id="{B5544374-E24B-4047-83AB-27F2F5213E3D}"/>
              </a:ext>
            </a:extLst>
          </p:cNvPr>
          <p:cNvSpPr>
            <a:spLocks noGrp="1"/>
          </p:cNvSpPr>
          <p:nvPr>
            <p:ph type="sldNum" sz="quarter" idx="12"/>
          </p:nvPr>
        </p:nvSpPr>
        <p:spPr/>
        <p:txBody>
          <a:bodyPr/>
          <a:lstStyle/>
          <a:p>
            <a:fld id="{576DE4B1-C0A5-40E7-BF8E-6D233F45D454}" type="slidenum">
              <a:rPr lang="de-AT" smtClean="0"/>
              <a:t>‹#›</a:t>
            </a:fld>
            <a:endParaRPr lang="de-AT"/>
          </a:p>
        </p:txBody>
      </p:sp>
    </p:spTree>
    <p:extLst>
      <p:ext uri="{BB962C8B-B14F-4D97-AF65-F5344CB8AC3E}">
        <p14:creationId xmlns:p14="http://schemas.microsoft.com/office/powerpoint/2010/main" val="99841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7BEBEA1-134D-4EE8-B7C1-813A4636F95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xmlns="" id="{9BF0724B-DAA3-461E-86C6-00DF5C3F48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xmlns="" id="{AC5D2E69-CD16-4AFB-A5A2-94772ACEB0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7C46C762-DE9A-4744-A93C-FEA0491802D9}"/>
              </a:ext>
            </a:extLst>
          </p:cNvPr>
          <p:cNvSpPr>
            <a:spLocks noGrp="1"/>
          </p:cNvSpPr>
          <p:nvPr>
            <p:ph type="dt" sz="half" idx="10"/>
          </p:nvPr>
        </p:nvSpPr>
        <p:spPr/>
        <p:txBody>
          <a:bodyPr/>
          <a:lstStyle/>
          <a:p>
            <a:fld id="{553D7030-C52C-4902-AC41-9DA3442A2092}" type="datetimeFigureOut">
              <a:rPr lang="de-AT" smtClean="0"/>
              <a:t>14.10.2021</a:t>
            </a:fld>
            <a:endParaRPr lang="de-AT"/>
          </a:p>
        </p:txBody>
      </p:sp>
      <p:sp>
        <p:nvSpPr>
          <p:cNvPr id="6" name="Fußzeilenplatzhalter 5">
            <a:extLst>
              <a:ext uri="{FF2B5EF4-FFF2-40B4-BE49-F238E27FC236}">
                <a16:creationId xmlns:a16="http://schemas.microsoft.com/office/drawing/2014/main" xmlns="" id="{A9F20DD4-3AC8-4AFA-B851-9D35D3387B0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ABFE65BA-CA73-4157-B908-E09ECEECA538}"/>
              </a:ext>
            </a:extLst>
          </p:cNvPr>
          <p:cNvSpPr>
            <a:spLocks noGrp="1"/>
          </p:cNvSpPr>
          <p:nvPr>
            <p:ph type="sldNum" sz="quarter" idx="12"/>
          </p:nvPr>
        </p:nvSpPr>
        <p:spPr/>
        <p:txBody>
          <a:bodyPr/>
          <a:lstStyle/>
          <a:p>
            <a:fld id="{576DE4B1-C0A5-40E7-BF8E-6D233F45D454}" type="slidenum">
              <a:rPr lang="de-AT" smtClean="0"/>
              <a:t>‹#›</a:t>
            </a:fld>
            <a:endParaRPr lang="de-AT"/>
          </a:p>
        </p:txBody>
      </p:sp>
    </p:spTree>
    <p:extLst>
      <p:ext uri="{BB962C8B-B14F-4D97-AF65-F5344CB8AC3E}">
        <p14:creationId xmlns:p14="http://schemas.microsoft.com/office/powerpoint/2010/main" val="195046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8F5E07B-D10C-4DA9-82B0-3DDF8F555D5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xmlns="" id="{78EE34CD-469F-4BFA-8CFB-2AE9D16D4F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xmlns="" id="{12DDA492-55AD-4643-9FA4-77C8E05E0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564A4B6E-FE26-4001-8AAD-BD7084D76A8E}"/>
              </a:ext>
            </a:extLst>
          </p:cNvPr>
          <p:cNvSpPr>
            <a:spLocks noGrp="1"/>
          </p:cNvSpPr>
          <p:nvPr>
            <p:ph type="dt" sz="half" idx="10"/>
          </p:nvPr>
        </p:nvSpPr>
        <p:spPr/>
        <p:txBody>
          <a:bodyPr/>
          <a:lstStyle/>
          <a:p>
            <a:fld id="{553D7030-C52C-4902-AC41-9DA3442A2092}" type="datetimeFigureOut">
              <a:rPr lang="de-AT" smtClean="0"/>
              <a:t>14.10.2021</a:t>
            </a:fld>
            <a:endParaRPr lang="de-AT"/>
          </a:p>
        </p:txBody>
      </p:sp>
      <p:sp>
        <p:nvSpPr>
          <p:cNvPr id="6" name="Fußzeilenplatzhalter 5">
            <a:extLst>
              <a:ext uri="{FF2B5EF4-FFF2-40B4-BE49-F238E27FC236}">
                <a16:creationId xmlns:a16="http://schemas.microsoft.com/office/drawing/2014/main" xmlns="" id="{6FD76551-00B6-4714-8401-E0469AF383C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F8CE7972-A53A-4C9B-B943-C624CE5F3636}"/>
              </a:ext>
            </a:extLst>
          </p:cNvPr>
          <p:cNvSpPr>
            <a:spLocks noGrp="1"/>
          </p:cNvSpPr>
          <p:nvPr>
            <p:ph type="sldNum" sz="quarter" idx="12"/>
          </p:nvPr>
        </p:nvSpPr>
        <p:spPr/>
        <p:txBody>
          <a:bodyPr/>
          <a:lstStyle/>
          <a:p>
            <a:fld id="{576DE4B1-C0A5-40E7-BF8E-6D233F45D454}" type="slidenum">
              <a:rPr lang="de-AT" smtClean="0"/>
              <a:t>‹#›</a:t>
            </a:fld>
            <a:endParaRPr lang="de-AT"/>
          </a:p>
        </p:txBody>
      </p:sp>
    </p:spTree>
    <p:extLst>
      <p:ext uri="{BB962C8B-B14F-4D97-AF65-F5344CB8AC3E}">
        <p14:creationId xmlns:p14="http://schemas.microsoft.com/office/powerpoint/2010/main" val="220007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6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CF66BA33-787F-4481-8254-E660DE8BF9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xmlns="" id="{3F5F5633-1989-43CB-ACBE-AD2884EE96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02AAC465-5749-48A3-9576-456D46F341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D7030-C52C-4902-AC41-9DA3442A2092}" type="datetimeFigureOut">
              <a:rPr lang="de-AT" smtClean="0"/>
              <a:t>14.10.2021</a:t>
            </a:fld>
            <a:endParaRPr lang="de-AT"/>
          </a:p>
        </p:txBody>
      </p:sp>
      <p:sp>
        <p:nvSpPr>
          <p:cNvPr id="5" name="Fußzeilenplatzhalter 4">
            <a:extLst>
              <a:ext uri="{FF2B5EF4-FFF2-40B4-BE49-F238E27FC236}">
                <a16:creationId xmlns:a16="http://schemas.microsoft.com/office/drawing/2014/main" xmlns="" id="{DE0471B2-A59E-4B9E-B213-A6A898C5E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xmlns="" id="{D608A923-DB50-4C2E-BADB-F5765A1F27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DE4B1-C0A5-40E7-BF8E-6D233F45D454}" type="slidenum">
              <a:rPr lang="de-AT" smtClean="0"/>
              <a:t>‹#›</a:t>
            </a:fld>
            <a:endParaRPr lang="de-AT"/>
          </a:p>
        </p:txBody>
      </p:sp>
    </p:spTree>
    <p:extLst>
      <p:ext uri="{BB962C8B-B14F-4D97-AF65-F5344CB8AC3E}">
        <p14:creationId xmlns:p14="http://schemas.microsoft.com/office/powerpoint/2010/main" val="3536907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office@voxmi.at"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feierabend.de/Oesterreich/DIES-und-DAS-und-SPASS/Ein-englisch-deutsches-Weihnachtsgedicht-15374.ht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indifferentlanguages.com/de/wort/guten_morgen#region-1"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hyperlink" Target="https://harrypotter.fandom.com/de/wiki/Liste_von_Titeln_von_Harry_Potter-B%C3%BCchern_in_anderen_Sprachen"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xmlns="" id="{CD5C9893-2E24-4877-982C-29C7F9927AB5}"/>
              </a:ext>
            </a:extLst>
          </p:cNvPr>
          <p:cNvPicPr>
            <a:picLocks noChangeAspect="1"/>
          </p:cNvPicPr>
          <p:nvPr/>
        </p:nvPicPr>
        <p:blipFill rotWithShape="1">
          <a:blip r:embed="rId2">
            <a:alphaModFix amt="50000"/>
          </a:blip>
          <a:srcRect t="4580" b="14193"/>
          <a:stretch/>
        </p:blipFill>
        <p:spPr>
          <a:xfrm>
            <a:off x="20" y="1"/>
            <a:ext cx="12191980" cy="6857999"/>
          </a:xfrm>
          <a:prstGeom prst="rect">
            <a:avLst/>
          </a:prstGeom>
        </p:spPr>
      </p:pic>
      <p:sp>
        <p:nvSpPr>
          <p:cNvPr id="6" name="Titel 5">
            <a:extLst>
              <a:ext uri="{FF2B5EF4-FFF2-40B4-BE49-F238E27FC236}">
                <a16:creationId xmlns:a16="http://schemas.microsoft.com/office/drawing/2014/main" xmlns="" id="{6C67109C-B382-40A2-9BC4-3EB0B43B8EB3}"/>
              </a:ext>
            </a:extLst>
          </p:cNvPr>
          <p:cNvSpPr>
            <a:spLocks noGrp="1"/>
          </p:cNvSpPr>
          <p:nvPr>
            <p:ph type="ctrTitle"/>
          </p:nvPr>
        </p:nvSpPr>
        <p:spPr>
          <a:xfrm>
            <a:off x="695569" y="2782070"/>
            <a:ext cx="10925908" cy="2387600"/>
          </a:xfrm>
        </p:spPr>
        <p:txBody>
          <a:bodyPr>
            <a:normAutofit fontScale="90000"/>
          </a:bodyPr>
          <a:lstStyle/>
          <a:p>
            <a:r>
              <a:rPr lang="de-DE" b="1" dirty="0" err="1">
                <a:solidFill>
                  <a:srgbClr val="C00000"/>
                </a:solidFill>
                <a:latin typeface="Cavolini" panose="03000502040302020204" pitchFamily="66" charset="0"/>
                <a:cs typeface="Cavolini" panose="03000502040302020204" pitchFamily="66" charset="0"/>
              </a:rPr>
              <a:t>voXmiT</a:t>
            </a:r>
            <a:r>
              <a:rPr lang="de-DE" b="1" dirty="0">
                <a:solidFill>
                  <a:srgbClr val="C00000"/>
                </a:solidFill>
                <a:latin typeface="Cavolini" panose="03000502040302020204" pitchFamily="66" charset="0"/>
                <a:cs typeface="Cavolini" panose="03000502040302020204" pitchFamily="66" charset="0"/>
              </a:rPr>
              <a:t>!</a:t>
            </a:r>
            <a:br>
              <a:rPr lang="de-DE" b="1" dirty="0">
                <a:solidFill>
                  <a:srgbClr val="C00000"/>
                </a:solidFill>
                <a:latin typeface="Cavolini" panose="03000502040302020204" pitchFamily="66" charset="0"/>
                <a:cs typeface="Cavolini" panose="03000502040302020204" pitchFamily="66" charset="0"/>
              </a:rPr>
            </a:br>
            <a:r>
              <a:rPr lang="de-DE" sz="5300" b="1" dirty="0">
                <a:solidFill>
                  <a:srgbClr val="C00000"/>
                </a:solidFill>
                <a:latin typeface="Cavolini" panose="03000502040302020204" pitchFamily="66" charset="0"/>
                <a:cs typeface="Cavolini" panose="03000502040302020204" pitchFamily="66" charset="0"/>
              </a:rPr>
              <a:t>Voneinander und miteinander </a:t>
            </a:r>
            <a:br>
              <a:rPr lang="de-DE" sz="5300" b="1" dirty="0">
                <a:solidFill>
                  <a:srgbClr val="C00000"/>
                </a:solidFill>
                <a:latin typeface="Cavolini" panose="03000502040302020204" pitchFamily="66" charset="0"/>
                <a:cs typeface="Cavolini" panose="03000502040302020204" pitchFamily="66" charset="0"/>
              </a:rPr>
            </a:br>
            <a:r>
              <a:rPr lang="de-DE" sz="5300" b="1" dirty="0">
                <a:solidFill>
                  <a:srgbClr val="C00000"/>
                </a:solidFill>
                <a:latin typeface="Cavolini" panose="03000502040302020204" pitchFamily="66" charset="0"/>
                <a:cs typeface="Cavolini" panose="03000502040302020204" pitchFamily="66" charset="0"/>
              </a:rPr>
              <a:t>Sprache lernen!</a:t>
            </a:r>
            <a:r>
              <a:rPr lang="de-DE" b="1" dirty="0">
                <a:solidFill>
                  <a:srgbClr val="C00000"/>
                </a:solidFill>
                <a:latin typeface="Cavolini" panose="020B0502040204020203" pitchFamily="66" charset="0"/>
                <a:cs typeface="Cavolini" panose="020B0502040204020203" pitchFamily="66" charset="0"/>
              </a:rPr>
              <a:t/>
            </a:r>
            <a:br>
              <a:rPr lang="de-DE" b="1" dirty="0">
                <a:solidFill>
                  <a:srgbClr val="C00000"/>
                </a:solidFill>
                <a:latin typeface="Cavolini" panose="020B0502040204020203" pitchFamily="66" charset="0"/>
                <a:cs typeface="Cavolini" panose="020B0502040204020203" pitchFamily="66" charset="0"/>
              </a:rPr>
            </a:br>
            <a:r>
              <a:rPr lang="x-none" dirty="0">
                <a:latin typeface="Cavolini" panose="020B0502040204020203" pitchFamily="66" charset="0"/>
                <a:cs typeface="Cavolini" panose="020B0502040204020203" pitchFamily="66" charset="0"/>
              </a:rPr>
              <a:t/>
            </a:r>
            <a:br>
              <a:rPr lang="x-none" dirty="0">
                <a:latin typeface="Cavolini" panose="020B0502040204020203" pitchFamily="66" charset="0"/>
                <a:cs typeface="Cavolini" panose="020B0502040204020203" pitchFamily="66" charset="0"/>
              </a:rPr>
            </a:br>
            <a:r>
              <a:rPr lang="de-AT" sz="2700" b="1" dirty="0">
                <a:solidFill>
                  <a:srgbClr val="FFFF00"/>
                </a:solidFill>
                <a:latin typeface="Comic Sans MS" panose="030F0702030302020204" pitchFamily="66" charset="0"/>
              </a:rPr>
              <a:t>BITTE EINSTEIGEN – </a:t>
            </a:r>
            <a:br>
              <a:rPr lang="de-AT" sz="2700" b="1" dirty="0">
                <a:solidFill>
                  <a:srgbClr val="FFFF00"/>
                </a:solidFill>
                <a:latin typeface="Comic Sans MS" panose="030F0702030302020204" pitchFamily="66" charset="0"/>
              </a:rPr>
            </a:br>
            <a:r>
              <a:rPr lang="de-AT" sz="2700" b="1" dirty="0">
                <a:solidFill>
                  <a:srgbClr val="FFFF00"/>
                </a:solidFill>
                <a:latin typeface="Comic Sans MS" panose="030F0702030302020204" pitchFamily="66" charset="0"/>
              </a:rPr>
              <a:t>WEITER GEHT‘S INS ABENTEUER </a:t>
            </a:r>
            <a:br>
              <a:rPr lang="de-AT" sz="2700" b="1" dirty="0">
                <a:solidFill>
                  <a:srgbClr val="FFFF00"/>
                </a:solidFill>
                <a:latin typeface="Comic Sans MS" panose="030F0702030302020204" pitchFamily="66" charset="0"/>
              </a:rPr>
            </a:br>
            <a:r>
              <a:rPr lang="de-AT" sz="2700" b="1" dirty="0">
                <a:solidFill>
                  <a:srgbClr val="FFFF00"/>
                </a:solidFill>
                <a:latin typeface="Comic Sans MS" panose="030F0702030302020204" pitchFamily="66" charset="0"/>
              </a:rPr>
              <a:t>DER WELT DER SPRACHEN!</a:t>
            </a:r>
            <a:endParaRPr lang="x-none" dirty="0">
              <a:solidFill>
                <a:srgbClr val="FFFF00"/>
              </a:solidFill>
            </a:endParaRPr>
          </a:p>
        </p:txBody>
      </p:sp>
    </p:spTree>
    <p:extLst>
      <p:ext uri="{BB962C8B-B14F-4D97-AF65-F5344CB8AC3E}">
        <p14:creationId xmlns:p14="http://schemas.microsoft.com/office/powerpoint/2010/main" val="2867113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xmlns="" id="{870A1295-61BC-4214-AA3E-D39667302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xmlns="" id="{0B139475-2B26-4CA9-9413-DE741E49F7B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2941813"/>
            <a:ext cx="12188952" cy="1828800"/>
            <a:chOff x="-305" y="3144820"/>
            <a:chExt cx="9182100" cy="1551136"/>
          </a:xfrm>
        </p:grpSpPr>
        <p:sp useBgFill="1">
          <p:nvSpPr>
            <p:cNvPr id="48" name="Freeform: Shape 47">
              <a:extLst>
                <a:ext uri="{FF2B5EF4-FFF2-40B4-BE49-F238E27FC236}">
                  <a16:creationId xmlns:a16="http://schemas.microsoft.com/office/drawing/2014/main" xmlns="" id="{16C6BF63-6277-4C39-BE5D-3C341662CE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xmlns="" id="{6EA3BAD9-C130-4A9C-9086-20D132A6CF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2587D38B-9E07-4A8B-B285-5FEBF6A60D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5EF4DD4B-217B-4346-A2B8-4327936399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pic>
        <p:nvPicPr>
          <p:cNvPr id="3" name="Grafik 2">
            <a:extLst>
              <a:ext uri="{FF2B5EF4-FFF2-40B4-BE49-F238E27FC236}">
                <a16:creationId xmlns:a16="http://schemas.microsoft.com/office/drawing/2014/main" xmlns="" id="{362BF651-27A8-49CC-B2C4-2578BDD81D48}"/>
              </a:ext>
            </a:extLst>
          </p:cNvPr>
          <p:cNvPicPr>
            <a:picLocks noChangeAspect="1"/>
          </p:cNvPicPr>
          <p:nvPr/>
        </p:nvPicPr>
        <p:blipFill rotWithShape="1">
          <a:blip r:embed="rId2"/>
          <a:srcRect l="6558" r="10740"/>
          <a:stretch/>
        </p:blipFill>
        <p:spPr>
          <a:xfrm>
            <a:off x="-1" y="10"/>
            <a:ext cx="12192001" cy="4201449"/>
          </a:xfrm>
          <a:prstGeom prst="rect">
            <a:avLst/>
          </a:prstGeom>
        </p:spPr>
      </p:pic>
      <p:sp>
        <p:nvSpPr>
          <p:cNvPr id="2" name="Titel 1">
            <a:extLst>
              <a:ext uri="{FF2B5EF4-FFF2-40B4-BE49-F238E27FC236}">
                <a16:creationId xmlns:a16="http://schemas.microsoft.com/office/drawing/2014/main" xmlns="" id="{7C2BF3A8-DB7E-4707-BB38-9D5CE64339B7}"/>
              </a:ext>
            </a:extLst>
          </p:cNvPr>
          <p:cNvSpPr>
            <a:spLocks noGrp="1"/>
          </p:cNvSpPr>
          <p:nvPr>
            <p:ph type="ctrTitle"/>
          </p:nvPr>
        </p:nvSpPr>
        <p:spPr>
          <a:xfrm>
            <a:off x="1966822" y="4413361"/>
            <a:ext cx="9673088" cy="2113959"/>
          </a:xfrm>
        </p:spPr>
        <p:txBody>
          <a:bodyPr anchor="t">
            <a:noAutofit/>
          </a:bodyPr>
          <a:lstStyle/>
          <a:p>
            <a:r>
              <a:rPr lang="de-DE" sz="1800" b="1" dirty="0">
                <a:solidFill>
                  <a:schemeClr val="tx2"/>
                </a:solidFill>
              </a:rPr>
              <a:t/>
            </a:r>
            <a:br>
              <a:rPr lang="de-DE" sz="1800" b="1" dirty="0">
                <a:solidFill>
                  <a:schemeClr val="tx2"/>
                </a:solidFill>
              </a:rPr>
            </a:br>
            <a:r>
              <a:rPr lang="de-DE" sz="1800" b="1" dirty="0">
                <a:solidFill>
                  <a:srgbClr val="00B0F0"/>
                </a:solidFill>
                <a:latin typeface="Cavolini" panose="03000502040302020204" pitchFamily="66" charset="0"/>
                <a:cs typeface="Cavolini" panose="03000502040302020204" pitchFamily="66" charset="0"/>
              </a:rPr>
              <a:t>http://www.voxmi.at/</a:t>
            </a:r>
            <a:r>
              <a:rPr lang="de-DE" sz="1800" b="1" dirty="0">
                <a:solidFill>
                  <a:schemeClr val="tx2"/>
                </a:solidFill>
                <a:latin typeface="Comic Sans MS" panose="030F0702030302020204" pitchFamily="66" charset="0"/>
              </a:rPr>
              <a:t/>
            </a:r>
            <a:br>
              <a:rPr lang="de-DE" sz="1800" b="1" dirty="0">
                <a:solidFill>
                  <a:schemeClr val="tx2"/>
                </a:solidFill>
                <a:latin typeface="Comic Sans MS" panose="030F0702030302020204" pitchFamily="66" charset="0"/>
              </a:rPr>
            </a:br>
            <a:r>
              <a:rPr lang="de-DE" sz="1800" b="1" dirty="0">
                <a:solidFill>
                  <a:srgbClr val="C00000"/>
                </a:solidFill>
                <a:latin typeface="Cavolini" panose="03000502040302020204" pitchFamily="66" charset="0"/>
                <a:cs typeface="Cavolini" panose="03000502040302020204" pitchFamily="66" charset="0"/>
              </a:rPr>
              <a:t/>
            </a:r>
            <a:br>
              <a:rPr lang="de-DE" sz="1800" b="1" dirty="0">
                <a:solidFill>
                  <a:srgbClr val="C00000"/>
                </a:solidFill>
                <a:latin typeface="Cavolini" panose="03000502040302020204" pitchFamily="66" charset="0"/>
                <a:cs typeface="Cavolini" panose="03000502040302020204" pitchFamily="66" charset="0"/>
              </a:rPr>
            </a:br>
            <a:r>
              <a:rPr lang="de-DE" sz="1800" b="1" dirty="0">
                <a:solidFill>
                  <a:srgbClr val="C00000"/>
                </a:solidFill>
                <a:latin typeface="Cavolini" panose="03000502040302020204" pitchFamily="66" charset="0"/>
                <a:cs typeface="Cavolini" panose="03000502040302020204" pitchFamily="66" charset="0"/>
              </a:rPr>
              <a:t>Eine </a:t>
            </a:r>
            <a:r>
              <a:rPr lang="de-DE" sz="1800" b="1" dirty="0" err="1">
                <a:solidFill>
                  <a:srgbClr val="C00000"/>
                </a:solidFill>
                <a:latin typeface="Cavolini" panose="03000502040302020204" pitchFamily="66" charset="0"/>
                <a:cs typeface="Cavolini" panose="03000502040302020204" pitchFamily="66" charset="0"/>
              </a:rPr>
              <a:t>voXmi</a:t>
            </a:r>
            <a:r>
              <a:rPr lang="de-DE" sz="1800" b="1" dirty="0">
                <a:solidFill>
                  <a:srgbClr val="C00000"/>
                </a:solidFill>
                <a:latin typeface="Cavolini" panose="03000502040302020204" pitchFamily="66" charset="0"/>
                <a:cs typeface="Cavolini" panose="03000502040302020204" pitchFamily="66" charset="0"/>
              </a:rPr>
              <a:t> – Schule achtet darauf, dass alle wissen, was Sprache für ein großartiger Schatz ist, den wir alle gemeinsam besitzen!</a:t>
            </a:r>
            <a:br>
              <a:rPr lang="de-DE" sz="1800" b="1" dirty="0">
                <a:solidFill>
                  <a:srgbClr val="C00000"/>
                </a:solidFill>
                <a:latin typeface="Cavolini" panose="03000502040302020204" pitchFamily="66" charset="0"/>
                <a:cs typeface="Cavolini" panose="03000502040302020204" pitchFamily="66" charset="0"/>
              </a:rPr>
            </a:br>
            <a:r>
              <a:rPr lang="de-DE" sz="1800" b="1" dirty="0">
                <a:solidFill>
                  <a:srgbClr val="C00000"/>
                </a:solidFill>
                <a:latin typeface="Cavolini" panose="03000502040302020204" pitchFamily="66" charset="0"/>
                <a:cs typeface="Cavolini" panose="03000502040302020204" pitchFamily="66" charset="0"/>
              </a:rPr>
              <a:t/>
            </a:r>
            <a:br>
              <a:rPr lang="de-DE" sz="1800" b="1" dirty="0">
                <a:solidFill>
                  <a:srgbClr val="C00000"/>
                </a:solidFill>
                <a:latin typeface="Cavolini" panose="03000502040302020204" pitchFamily="66" charset="0"/>
                <a:cs typeface="Cavolini" panose="03000502040302020204" pitchFamily="66" charset="0"/>
              </a:rPr>
            </a:br>
            <a:r>
              <a:rPr lang="de-DE" sz="1800" b="1" dirty="0">
                <a:solidFill>
                  <a:srgbClr val="C00000"/>
                </a:solidFill>
                <a:latin typeface="Cavolini" panose="03000502040302020204" pitchFamily="66" charset="0"/>
                <a:cs typeface="Cavolini" panose="03000502040302020204" pitchFamily="66" charset="0"/>
              </a:rPr>
              <a:t>Zeichne deinen Sprachschatz und schicke uns dein Bild als Foto oder Scan! </a:t>
            </a:r>
            <a:br>
              <a:rPr lang="de-DE" sz="1800" b="1" dirty="0">
                <a:solidFill>
                  <a:srgbClr val="C00000"/>
                </a:solidFill>
                <a:latin typeface="Cavolini" panose="03000502040302020204" pitchFamily="66" charset="0"/>
                <a:cs typeface="Cavolini" panose="03000502040302020204" pitchFamily="66" charset="0"/>
              </a:rPr>
            </a:br>
            <a:r>
              <a:rPr lang="de-DE" sz="1800" b="1" dirty="0">
                <a:solidFill>
                  <a:srgbClr val="C00000"/>
                </a:solidFill>
                <a:latin typeface="Cavolini" panose="03000502040302020204" pitchFamily="66" charset="0"/>
                <a:cs typeface="Cavolini" panose="03000502040302020204" pitchFamily="66" charset="0"/>
              </a:rPr>
              <a:t>Dann kannst du etwas bei </a:t>
            </a:r>
            <a:r>
              <a:rPr lang="de-DE" sz="1800" b="1" dirty="0" err="1">
                <a:solidFill>
                  <a:srgbClr val="C00000"/>
                </a:solidFill>
                <a:latin typeface="Cavolini" panose="03000502040302020204" pitchFamily="66" charset="0"/>
                <a:cs typeface="Cavolini" panose="03000502040302020204" pitchFamily="66" charset="0"/>
              </a:rPr>
              <a:t>voXmi</a:t>
            </a:r>
            <a:r>
              <a:rPr lang="de-DE" sz="1800" b="1" dirty="0">
                <a:solidFill>
                  <a:srgbClr val="C00000"/>
                </a:solidFill>
                <a:latin typeface="Cavolini" panose="03000502040302020204" pitchFamily="66" charset="0"/>
                <a:cs typeface="Cavolini" panose="03000502040302020204" pitchFamily="66" charset="0"/>
              </a:rPr>
              <a:t> gewinnen!</a:t>
            </a:r>
            <a:endParaRPr lang="x-none" sz="1800" b="1" dirty="0">
              <a:solidFill>
                <a:srgbClr val="C0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372979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descr="Ein Bild, das Text, Karte enthält.&#10;&#10;Automatisch generierte Beschreibung">
            <a:extLst>
              <a:ext uri="{FF2B5EF4-FFF2-40B4-BE49-F238E27FC236}">
                <a16:creationId xmlns:a16="http://schemas.microsoft.com/office/drawing/2014/main" xmlns="" id="{2AAA52D3-531B-4520-99AF-4CB749575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67" y="643467"/>
            <a:ext cx="5571065" cy="5571065"/>
          </a:xfrm>
          <a:prstGeom prst="rect">
            <a:avLst/>
          </a:prstGeom>
          <a:ln>
            <a:noFill/>
          </a:ln>
        </p:spPr>
      </p:pic>
      <p:sp>
        <p:nvSpPr>
          <p:cNvPr id="20" name="Isosceles Triangle 19">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feld 8">
            <a:extLst>
              <a:ext uri="{FF2B5EF4-FFF2-40B4-BE49-F238E27FC236}">
                <a16:creationId xmlns:a16="http://schemas.microsoft.com/office/drawing/2014/main" xmlns="" id="{DADA18D0-90E5-4792-984F-68B31D0C67A8}"/>
              </a:ext>
            </a:extLst>
          </p:cNvPr>
          <p:cNvSpPr txBox="1"/>
          <p:nvPr/>
        </p:nvSpPr>
        <p:spPr>
          <a:xfrm rot="16200000">
            <a:off x="5787158" y="2258210"/>
            <a:ext cx="6663859" cy="246221"/>
          </a:xfrm>
          <a:prstGeom prst="rect">
            <a:avLst/>
          </a:prstGeom>
          <a:noFill/>
        </p:spPr>
        <p:txBody>
          <a:bodyPr wrap="square">
            <a:spAutoFit/>
          </a:bodyPr>
          <a:lstStyle/>
          <a:p>
            <a:r>
              <a:rPr lang="de-DE" sz="1000" dirty="0"/>
              <a:t>https://www.sprachheld.de/danke-verschiedenen-sprachen-europa/</a:t>
            </a:r>
            <a:endParaRPr lang="x-none" sz="1000" dirty="0"/>
          </a:p>
        </p:txBody>
      </p:sp>
      <p:sp>
        <p:nvSpPr>
          <p:cNvPr id="21" name="Textfeld 20">
            <a:extLst>
              <a:ext uri="{FF2B5EF4-FFF2-40B4-BE49-F238E27FC236}">
                <a16:creationId xmlns:a16="http://schemas.microsoft.com/office/drawing/2014/main" xmlns="" id="{5C828B2C-A0F9-43E5-84CC-E49CF394614B}"/>
              </a:ext>
            </a:extLst>
          </p:cNvPr>
          <p:cNvSpPr txBox="1"/>
          <p:nvPr/>
        </p:nvSpPr>
        <p:spPr>
          <a:xfrm>
            <a:off x="2634290" y="6371379"/>
            <a:ext cx="13215815" cy="215444"/>
          </a:xfrm>
          <a:prstGeom prst="rect">
            <a:avLst/>
          </a:prstGeom>
          <a:noFill/>
        </p:spPr>
        <p:txBody>
          <a:bodyPr wrap="square">
            <a:spAutoFit/>
          </a:bodyPr>
          <a:lstStyle/>
          <a:p>
            <a:r>
              <a:rPr lang="de-DE" sz="800" dirty="0">
                <a:latin typeface="Cavolini" panose="03000502040302020204" pitchFamily="66" charset="0"/>
                <a:cs typeface="Cavolini" panose="03000502040302020204" pitchFamily="66" charset="0"/>
              </a:rPr>
              <a:t>Die nicht extra angegebenen Abbildungen dieser </a:t>
            </a:r>
            <a:r>
              <a:rPr lang="de-DE" sz="800" dirty="0" err="1">
                <a:latin typeface="Cavolini" panose="03000502040302020204" pitchFamily="66" charset="0"/>
                <a:cs typeface="Cavolini" panose="03000502040302020204" pitchFamily="66" charset="0"/>
              </a:rPr>
              <a:t>Powerpoint</a:t>
            </a:r>
            <a:r>
              <a:rPr lang="de-DE" sz="800" dirty="0">
                <a:latin typeface="Cavolini" panose="03000502040302020204" pitchFamily="66" charset="0"/>
                <a:cs typeface="Cavolini" panose="03000502040302020204" pitchFamily="66" charset="0"/>
              </a:rPr>
              <a:t> kommen aus </a:t>
            </a:r>
            <a:r>
              <a:rPr lang="de-DE" sz="800" dirty="0" err="1">
                <a:latin typeface="Cavolini" panose="03000502040302020204" pitchFamily="66" charset="0"/>
                <a:cs typeface="Cavolini" panose="03000502040302020204" pitchFamily="66" charset="0"/>
              </a:rPr>
              <a:t>Pixabay</a:t>
            </a:r>
            <a:r>
              <a:rPr lang="de-DE" sz="800" dirty="0">
                <a:latin typeface="Cavolini" panose="03000502040302020204" pitchFamily="66" charset="0"/>
                <a:cs typeface="Cavolini" panose="03000502040302020204" pitchFamily="66" charset="0"/>
              </a:rPr>
              <a:t> und Stock und sind zur Wiederverwendung gekennzeichnet</a:t>
            </a:r>
            <a:endParaRPr lang="x-none" sz="8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814350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BBAC434-7151-4121-9500-EBEC2570A0E8}"/>
              </a:ext>
            </a:extLst>
          </p:cNvPr>
          <p:cNvSpPr>
            <a:spLocks noGrp="1"/>
          </p:cNvSpPr>
          <p:nvPr>
            <p:ph type="title"/>
          </p:nvPr>
        </p:nvSpPr>
        <p:spPr>
          <a:xfrm>
            <a:off x="652096" y="506169"/>
            <a:ext cx="10515600" cy="2190139"/>
          </a:xfrm>
        </p:spPr>
        <p:txBody>
          <a:bodyPr>
            <a:normAutofit/>
          </a:bodyPr>
          <a:lstStyle/>
          <a:p>
            <a:r>
              <a:rPr lang="de-DE" sz="4400" b="1" dirty="0">
                <a:solidFill>
                  <a:srgbClr val="C00000"/>
                </a:solidFill>
                <a:latin typeface="Cavolini" panose="03000502040302020204" pitchFamily="66" charset="0"/>
                <a:cs typeface="Cavolini" panose="03000502040302020204" pitchFamily="66" charset="0"/>
              </a:rPr>
              <a:t>Gemeinsam sprecht ihr bestimmt noch andere Sprachen als Deutsch in eurer Klasse!</a:t>
            </a:r>
            <a:endParaRPr lang="x-none" sz="4400" b="1" dirty="0">
              <a:solidFill>
                <a:srgbClr val="C00000"/>
              </a:solidFill>
              <a:latin typeface="Cavolini" panose="03000502040302020204" pitchFamily="66" charset="0"/>
              <a:cs typeface="Cavolini" panose="03000502040302020204" pitchFamily="66" charset="0"/>
            </a:endParaRPr>
          </a:p>
        </p:txBody>
      </p:sp>
      <p:sp>
        <p:nvSpPr>
          <p:cNvPr id="3" name="Textplatzhalter 2">
            <a:extLst>
              <a:ext uri="{FF2B5EF4-FFF2-40B4-BE49-F238E27FC236}">
                <a16:creationId xmlns:a16="http://schemas.microsoft.com/office/drawing/2014/main" xmlns="" id="{5BAE5244-ABFF-491D-AEEE-60212A2C538D}"/>
              </a:ext>
            </a:extLst>
          </p:cNvPr>
          <p:cNvSpPr>
            <a:spLocks noGrp="1"/>
          </p:cNvSpPr>
          <p:nvPr>
            <p:ph type="body" idx="1"/>
          </p:nvPr>
        </p:nvSpPr>
        <p:spPr>
          <a:xfrm>
            <a:off x="831850" y="3429001"/>
            <a:ext cx="10515600" cy="2660650"/>
          </a:xfrm>
        </p:spPr>
        <p:txBody>
          <a:bodyPr>
            <a:normAutofit/>
          </a:bodyPr>
          <a:lstStyle/>
          <a:p>
            <a:r>
              <a:rPr lang="de-DE" b="1" dirty="0">
                <a:solidFill>
                  <a:srgbClr val="C00000"/>
                </a:solidFill>
                <a:latin typeface="Cavolini" panose="03000502040302020204" pitchFamily="66" charset="0"/>
                <a:cs typeface="Cavolini" panose="03000502040302020204" pitchFamily="66" charset="0"/>
              </a:rPr>
              <a:t>Hier könntest du jetzt ausprobieren, wie man voneinander und miteinander mit diesen Sprachen spielen und etwas lernen könnte … </a:t>
            </a:r>
          </a:p>
          <a:p>
            <a:endParaRPr lang="de-DE" b="1" dirty="0">
              <a:solidFill>
                <a:srgbClr val="C00000"/>
              </a:solidFill>
              <a:latin typeface="Cavolini" panose="03000502040302020204" pitchFamily="66" charset="0"/>
              <a:cs typeface="Cavolini" panose="03000502040302020204" pitchFamily="66" charset="0"/>
            </a:endParaRPr>
          </a:p>
          <a:p>
            <a:r>
              <a:rPr lang="de-DE" b="1" dirty="0">
                <a:solidFill>
                  <a:srgbClr val="C00000"/>
                </a:solidFill>
                <a:latin typeface="Cavolini" panose="03000502040302020204" pitchFamily="66" charset="0"/>
                <a:cs typeface="Cavolini" panose="03000502040302020204" pitchFamily="66" charset="0"/>
              </a:rPr>
              <a:t>Vielleicht habt ihr selbst eine großartige Idee, dann erzählt es uns doch! Über die </a:t>
            </a:r>
            <a:r>
              <a:rPr lang="de-DE" b="1" dirty="0">
                <a:solidFill>
                  <a:srgbClr val="00B0F0"/>
                </a:solidFill>
                <a:latin typeface="Cavolini" panose="03000502040302020204" pitchFamily="66" charset="0"/>
                <a:cs typeface="Cavolini" panose="03000502040302020204" pitchFamily="66" charset="0"/>
              </a:rPr>
              <a:t>Emailadresse: </a:t>
            </a:r>
            <a:r>
              <a:rPr lang="de-DE" b="1" dirty="0">
                <a:solidFill>
                  <a:srgbClr val="00B0F0"/>
                </a:solidFill>
                <a:latin typeface="Cavolini" panose="03000502040302020204" pitchFamily="66" charset="0"/>
                <a:cs typeface="Cavolini" panose="03000502040302020204" pitchFamily="66" charset="0"/>
                <a:hlinkClick r:id="rId2">
                  <a:extLst>
                    <a:ext uri="{A12FA001-AC4F-418D-AE19-62706E023703}">
                      <ahyp:hlinkClr xmlns:ahyp="http://schemas.microsoft.com/office/drawing/2018/hyperlinkcolor" xmlns="" val="tx"/>
                    </a:ext>
                  </a:extLst>
                </a:hlinkClick>
              </a:rPr>
              <a:t>office@voxmi.at</a:t>
            </a:r>
            <a:r>
              <a:rPr lang="de-DE" b="1" dirty="0">
                <a:solidFill>
                  <a:srgbClr val="C00000"/>
                </a:solidFill>
                <a:latin typeface="Cavolini" panose="03000502040302020204" pitchFamily="66" charset="0"/>
                <a:cs typeface="Cavolini" panose="03000502040302020204" pitchFamily="66" charset="0"/>
              </a:rPr>
              <a:t>, wir könnten es dann auf unserer Homepage herzeigen, wenn ihr das wollt!</a:t>
            </a:r>
            <a:endParaRPr lang="x-none" b="1" dirty="0">
              <a:solidFill>
                <a:srgbClr val="C0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263709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E24CEAC-BD30-4F2E-AF66-D409721A8A41}"/>
              </a:ext>
            </a:extLst>
          </p:cNvPr>
          <p:cNvSpPr>
            <a:spLocks noGrp="1"/>
          </p:cNvSpPr>
          <p:nvPr>
            <p:ph type="title"/>
          </p:nvPr>
        </p:nvSpPr>
        <p:spPr>
          <a:xfrm>
            <a:off x="838200" y="-611431"/>
            <a:ext cx="10515600" cy="2852737"/>
          </a:xfrm>
        </p:spPr>
        <p:txBody>
          <a:bodyPr>
            <a:normAutofit/>
          </a:bodyPr>
          <a:lstStyle/>
          <a:p>
            <a:pPr algn="ctr"/>
            <a:r>
              <a:rPr lang="de-DE" b="1" dirty="0">
                <a:solidFill>
                  <a:srgbClr val="C00000"/>
                </a:solidFill>
                <a:latin typeface="Cavolini" panose="03000502040302020204" pitchFamily="66" charset="0"/>
                <a:cs typeface="Cavolini" panose="03000502040302020204" pitchFamily="66" charset="0"/>
              </a:rPr>
              <a:t>Ihr seid Kuddelmuddel - Dichter</a:t>
            </a:r>
            <a:endParaRPr lang="x-none" b="1" dirty="0">
              <a:solidFill>
                <a:srgbClr val="C00000"/>
              </a:solidFill>
              <a:latin typeface="Cavolini" panose="03000502040302020204" pitchFamily="66" charset="0"/>
              <a:cs typeface="Cavolini" panose="03000502040302020204" pitchFamily="66" charset="0"/>
            </a:endParaRPr>
          </a:p>
        </p:txBody>
      </p:sp>
      <p:sp>
        <p:nvSpPr>
          <p:cNvPr id="3" name="Textplatzhalter 2">
            <a:extLst>
              <a:ext uri="{FF2B5EF4-FFF2-40B4-BE49-F238E27FC236}">
                <a16:creationId xmlns:a16="http://schemas.microsoft.com/office/drawing/2014/main" xmlns="" id="{6F3A54B6-A40F-47FC-A18C-A673999D663A}"/>
              </a:ext>
            </a:extLst>
          </p:cNvPr>
          <p:cNvSpPr>
            <a:spLocks noGrp="1"/>
          </p:cNvSpPr>
          <p:nvPr>
            <p:ph type="body" idx="1"/>
          </p:nvPr>
        </p:nvSpPr>
        <p:spPr>
          <a:xfrm>
            <a:off x="928298" y="2109041"/>
            <a:ext cx="10515600" cy="1500187"/>
          </a:xfrm>
        </p:spPr>
        <p:txBody>
          <a:bodyPr>
            <a:noAutofit/>
          </a:bodyPr>
          <a:lstStyle/>
          <a:p>
            <a:pPr algn="ctr"/>
            <a:r>
              <a:rPr lang="de-DE" sz="2800" b="1" dirty="0">
                <a:solidFill>
                  <a:srgbClr val="C00000"/>
                </a:solidFill>
                <a:latin typeface="Cavolini" panose="03000502040302020204" pitchFamily="66" charset="0"/>
                <a:cs typeface="Cavolini" panose="03000502040302020204" pitchFamily="66" charset="0"/>
              </a:rPr>
              <a:t>Habt ihr schon einmal ein lustiges Sprachkuddelmuddel- Gedicht verfasst? Das geht auch mit einem Rap …</a:t>
            </a:r>
          </a:p>
          <a:p>
            <a:pPr algn="ctr"/>
            <a:r>
              <a:rPr lang="de-DE" sz="2800" b="1" dirty="0">
                <a:solidFill>
                  <a:srgbClr val="C00000"/>
                </a:solidFill>
                <a:latin typeface="Cavolini" panose="03000502040302020204" pitchFamily="66" charset="0"/>
                <a:cs typeface="Cavolini" panose="03000502040302020204" pitchFamily="66" charset="0"/>
              </a:rPr>
              <a:t>Dichtet ein bekanntes Gedicht um oder neu, in dem ihr möglichst viele Wörter durch fremdsprachige ersetzt!</a:t>
            </a:r>
            <a:endParaRPr lang="x-none" sz="2800" b="1" dirty="0">
              <a:solidFill>
                <a:srgbClr val="C00000"/>
              </a:solidFill>
              <a:latin typeface="Cavolini" panose="03000502040302020204" pitchFamily="66" charset="0"/>
              <a:cs typeface="Cavolini" panose="03000502040302020204" pitchFamily="66" charset="0"/>
            </a:endParaRPr>
          </a:p>
        </p:txBody>
      </p:sp>
      <p:sp>
        <p:nvSpPr>
          <p:cNvPr id="5" name="Textfeld 4">
            <a:extLst>
              <a:ext uri="{FF2B5EF4-FFF2-40B4-BE49-F238E27FC236}">
                <a16:creationId xmlns:a16="http://schemas.microsoft.com/office/drawing/2014/main" xmlns="" id="{6FF49C08-BEBB-481A-BDDF-E891F6722743}"/>
              </a:ext>
            </a:extLst>
          </p:cNvPr>
          <p:cNvSpPr txBox="1"/>
          <p:nvPr/>
        </p:nvSpPr>
        <p:spPr>
          <a:xfrm>
            <a:off x="1204603" y="4226135"/>
            <a:ext cx="6096000" cy="2246769"/>
          </a:xfrm>
          <a:prstGeom prst="rect">
            <a:avLst/>
          </a:prstGeom>
          <a:noFill/>
        </p:spPr>
        <p:txBody>
          <a:bodyPr wrap="square">
            <a:spAutoFit/>
          </a:bodyPr>
          <a:lstStyle/>
          <a:p>
            <a:r>
              <a:rPr lang="en-GB" sz="1400" b="0" i="0" dirty="0">
                <a:solidFill>
                  <a:srgbClr val="000000"/>
                </a:solidFill>
                <a:effectLst/>
                <a:latin typeface="Cavolini" panose="03000502040302020204" pitchFamily="66" charset="0"/>
                <a:cs typeface="Cavolini" panose="03000502040302020204" pitchFamily="66" charset="0"/>
              </a:rPr>
              <a:t>So </a:t>
            </a:r>
            <a:r>
              <a:rPr lang="en-GB" sz="1400" b="0" i="0" dirty="0" err="1">
                <a:solidFill>
                  <a:srgbClr val="000000"/>
                </a:solidFill>
                <a:effectLst/>
                <a:latin typeface="Cavolini" panose="03000502040302020204" pitchFamily="66" charset="0"/>
                <a:cs typeface="Cavolini" panose="03000502040302020204" pitchFamily="66" charset="0"/>
              </a:rPr>
              <a:t>zum</a:t>
            </a:r>
            <a:r>
              <a:rPr lang="en-GB" sz="1400" b="0" i="0" dirty="0">
                <a:solidFill>
                  <a:srgbClr val="000000"/>
                </a:solidFill>
                <a:effectLst/>
                <a:latin typeface="Cavolini" panose="03000502040302020204" pitchFamily="66" charset="0"/>
                <a:cs typeface="Cavolini" panose="03000502040302020204" pitchFamily="66" charset="0"/>
              </a:rPr>
              <a:t> </a:t>
            </a:r>
            <a:r>
              <a:rPr lang="en-GB" sz="1400" b="0" i="0" dirty="0" err="1">
                <a:solidFill>
                  <a:srgbClr val="000000"/>
                </a:solidFill>
                <a:effectLst/>
                <a:latin typeface="Cavolini" panose="03000502040302020204" pitchFamily="66" charset="0"/>
                <a:cs typeface="Cavolini" panose="03000502040302020204" pitchFamily="66" charset="0"/>
              </a:rPr>
              <a:t>Beispiel</a:t>
            </a:r>
            <a:r>
              <a:rPr lang="en-GB" sz="1400" b="0" i="0" dirty="0">
                <a:solidFill>
                  <a:srgbClr val="000000"/>
                </a:solidFill>
                <a:effectLst/>
                <a:latin typeface="Cavolini" panose="03000502040302020204" pitchFamily="66" charset="0"/>
                <a:cs typeface="Cavolini" panose="03000502040302020204" pitchFamily="66" charset="0"/>
              </a:rPr>
              <a:t>:</a:t>
            </a:r>
          </a:p>
          <a:p>
            <a:r>
              <a:rPr lang="en-GB" sz="1400" b="0" i="0" dirty="0">
                <a:solidFill>
                  <a:srgbClr val="000000"/>
                </a:solidFill>
                <a:effectLst/>
                <a:latin typeface="Cavolini" panose="03000502040302020204" pitchFamily="66" charset="0"/>
                <a:cs typeface="Cavolini" panose="03000502040302020204" pitchFamily="66" charset="0"/>
              </a:rPr>
              <a:t>Mother in the kitchen bakes</a:t>
            </a:r>
            <a:r>
              <a:rPr lang="en-GB" sz="1400" dirty="0">
                <a:latin typeface="Cavolini" panose="03000502040302020204" pitchFamily="66" charset="0"/>
                <a:cs typeface="Cavolini" panose="03000502040302020204" pitchFamily="66" charset="0"/>
              </a:rPr>
              <a:t/>
            </a:r>
            <a:br>
              <a:rPr lang="en-GB" sz="1400" dirty="0">
                <a:latin typeface="Cavolini" panose="03000502040302020204" pitchFamily="66" charset="0"/>
                <a:cs typeface="Cavolini" panose="03000502040302020204" pitchFamily="66" charset="0"/>
              </a:rPr>
            </a:br>
            <a:r>
              <a:rPr lang="en-GB" sz="1400" b="0" i="0" dirty="0" err="1">
                <a:solidFill>
                  <a:srgbClr val="000000"/>
                </a:solidFill>
                <a:effectLst/>
                <a:latin typeface="Cavolini" panose="03000502040302020204" pitchFamily="66" charset="0"/>
                <a:cs typeface="Cavolini" panose="03000502040302020204" pitchFamily="66" charset="0"/>
              </a:rPr>
              <a:t>Schoko</a:t>
            </a:r>
            <a:r>
              <a:rPr lang="en-GB" sz="1400" b="0" i="0" dirty="0">
                <a:solidFill>
                  <a:srgbClr val="000000"/>
                </a:solidFill>
                <a:effectLst/>
                <a:latin typeface="Cavolini" panose="03000502040302020204" pitchFamily="66" charset="0"/>
                <a:cs typeface="Cavolini" panose="03000502040302020204" pitchFamily="66" charset="0"/>
              </a:rPr>
              <a:t>-, </a:t>
            </a:r>
            <a:r>
              <a:rPr lang="en-GB" sz="1400" b="0" i="0" dirty="0" err="1">
                <a:solidFill>
                  <a:srgbClr val="000000"/>
                </a:solidFill>
                <a:effectLst/>
                <a:latin typeface="Cavolini" panose="03000502040302020204" pitchFamily="66" charset="0"/>
                <a:cs typeface="Cavolini" panose="03000502040302020204" pitchFamily="66" charset="0"/>
              </a:rPr>
              <a:t>Nuss</a:t>
            </a:r>
            <a:r>
              <a:rPr lang="en-GB" sz="1400" b="0" i="0" dirty="0">
                <a:solidFill>
                  <a:srgbClr val="000000"/>
                </a:solidFill>
                <a:effectLst/>
                <a:latin typeface="Cavolini" panose="03000502040302020204" pitchFamily="66" charset="0"/>
                <a:cs typeface="Cavolini" panose="03000502040302020204" pitchFamily="66" charset="0"/>
              </a:rPr>
              <a:t>- and </a:t>
            </a:r>
            <a:r>
              <a:rPr lang="en-GB" sz="1400" b="0" i="0" dirty="0" err="1">
                <a:solidFill>
                  <a:srgbClr val="000000"/>
                </a:solidFill>
                <a:effectLst/>
                <a:latin typeface="Cavolini" panose="03000502040302020204" pitchFamily="66" charset="0"/>
                <a:cs typeface="Cavolini" panose="03000502040302020204" pitchFamily="66" charset="0"/>
              </a:rPr>
              <a:t>Mandelkeks</a:t>
            </a:r>
            <a:r>
              <a:rPr lang="en-GB" sz="1400" dirty="0">
                <a:latin typeface="Cavolini" panose="03000502040302020204" pitchFamily="66" charset="0"/>
                <a:cs typeface="Cavolini" panose="03000502040302020204" pitchFamily="66" charset="0"/>
              </a:rPr>
              <a:t/>
            </a:r>
            <a:br>
              <a:rPr lang="en-GB" sz="1400" dirty="0">
                <a:latin typeface="Cavolini" panose="03000502040302020204" pitchFamily="66" charset="0"/>
                <a:cs typeface="Cavolini" panose="03000502040302020204" pitchFamily="66" charset="0"/>
              </a:rPr>
            </a:br>
            <a:r>
              <a:rPr lang="en-GB" sz="1400" b="0" i="0" dirty="0">
                <a:solidFill>
                  <a:srgbClr val="000000"/>
                </a:solidFill>
                <a:effectLst/>
                <a:latin typeface="Cavolini" panose="03000502040302020204" pitchFamily="66" charset="0"/>
                <a:cs typeface="Cavolini" panose="03000502040302020204" pitchFamily="66" charset="0"/>
              </a:rPr>
              <a:t>Daddy in the </a:t>
            </a:r>
            <a:r>
              <a:rPr lang="en-GB" sz="1400" b="0" i="0" dirty="0" err="1">
                <a:solidFill>
                  <a:srgbClr val="000000"/>
                </a:solidFill>
                <a:effectLst/>
                <a:latin typeface="Cavolini" panose="03000502040302020204" pitchFamily="66" charset="0"/>
                <a:cs typeface="Cavolini" panose="03000502040302020204" pitchFamily="66" charset="0"/>
              </a:rPr>
              <a:t>Nebenraum</a:t>
            </a:r>
            <a:r>
              <a:rPr lang="en-GB" sz="1400" dirty="0">
                <a:latin typeface="Cavolini" panose="03000502040302020204" pitchFamily="66" charset="0"/>
                <a:cs typeface="Cavolini" panose="03000502040302020204" pitchFamily="66" charset="0"/>
              </a:rPr>
              <a:t/>
            </a:r>
            <a:br>
              <a:rPr lang="en-GB" sz="1400" dirty="0">
                <a:latin typeface="Cavolini" panose="03000502040302020204" pitchFamily="66" charset="0"/>
                <a:cs typeface="Cavolini" panose="03000502040302020204" pitchFamily="66" charset="0"/>
              </a:rPr>
            </a:br>
            <a:r>
              <a:rPr lang="en-GB" sz="1400" b="0" i="0" dirty="0" err="1">
                <a:solidFill>
                  <a:srgbClr val="000000"/>
                </a:solidFill>
                <a:effectLst/>
                <a:latin typeface="Cavolini" panose="03000502040302020204" pitchFamily="66" charset="0"/>
                <a:cs typeface="Cavolini" panose="03000502040302020204" pitchFamily="66" charset="0"/>
              </a:rPr>
              <a:t>Schmücks</a:t>
            </a:r>
            <a:r>
              <a:rPr lang="en-GB" sz="1400" b="0" i="0" dirty="0">
                <a:solidFill>
                  <a:srgbClr val="000000"/>
                </a:solidFill>
                <a:effectLst/>
                <a:latin typeface="Cavolini" panose="03000502040302020204" pitchFamily="66" charset="0"/>
                <a:cs typeface="Cavolini" panose="03000502040302020204" pitchFamily="66" charset="0"/>
              </a:rPr>
              <a:t> a </a:t>
            </a:r>
            <a:r>
              <a:rPr lang="en-GB" sz="1400" b="0" i="0" dirty="0" err="1">
                <a:solidFill>
                  <a:srgbClr val="000000"/>
                </a:solidFill>
                <a:effectLst/>
                <a:latin typeface="Cavolini" panose="03000502040302020204" pitchFamily="66" charset="0"/>
                <a:cs typeface="Cavolini" panose="03000502040302020204" pitchFamily="66" charset="0"/>
              </a:rPr>
              <a:t>Riesen-Weihnachtsbaum</a:t>
            </a:r>
            <a:r>
              <a:rPr lang="en-GB" sz="1400" dirty="0">
                <a:latin typeface="Cavolini" panose="03000502040302020204" pitchFamily="66" charset="0"/>
                <a:cs typeface="Cavolini" panose="03000502040302020204" pitchFamily="66" charset="0"/>
              </a:rPr>
              <a:t/>
            </a:r>
            <a:br>
              <a:rPr lang="en-GB" sz="1400" dirty="0">
                <a:latin typeface="Cavolini" panose="03000502040302020204" pitchFamily="66" charset="0"/>
                <a:cs typeface="Cavolini" panose="03000502040302020204" pitchFamily="66" charset="0"/>
              </a:rPr>
            </a:br>
            <a:r>
              <a:rPr lang="en-GB" sz="1400" b="0" i="0" dirty="0">
                <a:solidFill>
                  <a:srgbClr val="000000"/>
                </a:solidFill>
                <a:effectLst/>
                <a:latin typeface="Cavolini" panose="03000502040302020204" pitchFamily="66" charset="0"/>
                <a:cs typeface="Cavolini" panose="03000502040302020204" pitchFamily="66" charset="0"/>
              </a:rPr>
              <a:t>He is hanging auf the balls,</a:t>
            </a:r>
            <a:r>
              <a:rPr lang="en-GB" sz="1400" dirty="0">
                <a:latin typeface="Cavolini" panose="03000502040302020204" pitchFamily="66" charset="0"/>
                <a:cs typeface="Cavolini" panose="03000502040302020204" pitchFamily="66" charset="0"/>
              </a:rPr>
              <a:t/>
            </a:r>
            <a:br>
              <a:rPr lang="en-GB" sz="1400" dirty="0">
                <a:latin typeface="Cavolini" panose="03000502040302020204" pitchFamily="66" charset="0"/>
                <a:cs typeface="Cavolini" panose="03000502040302020204" pitchFamily="66" charset="0"/>
              </a:rPr>
            </a:br>
            <a:r>
              <a:rPr lang="en-GB" sz="1400" b="0" i="0" dirty="0">
                <a:solidFill>
                  <a:srgbClr val="000000"/>
                </a:solidFill>
                <a:effectLst/>
                <a:latin typeface="Cavolini" panose="03000502040302020204" pitchFamily="66" charset="0"/>
                <a:cs typeface="Cavolini" panose="03000502040302020204" pitchFamily="66" charset="0"/>
              </a:rPr>
              <a:t>Then he from the Leiter falls...</a:t>
            </a:r>
          </a:p>
          <a:p>
            <a:endParaRPr lang="en-GB" dirty="0">
              <a:solidFill>
                <a:srgbClr val="000000"/>
              </a:solidFill>
              <a:latin typeface="arial" panose="020B0604020202020204" pitchFamily="34" charset="0"/>
            </a:endParaRPr>
          </a:p>
          <a:p>
            <a:r>
              <a:rPr lang="it-IT" sz="1200" dirty="0">
                <a:latin typeface="Cavolini" panose="03000502040302020204" pitchFamily="66" charset="0"/>
                <a:cs typeface="Cavolini" panose="03000502040302020204" pitchFamily="66" charset="0"/>
                <a:hlinkClick r:id="rId2"/>
              </a:rPr>
              <a:t>https://www.feierabend.de/Oesterreich/DIES-und-DAS-und-SPASS/Ein-englisch-deutsches-Weihnachtsgedicht-15374.htm</a:t>
            </a:r>
            <a:endParaRPr lang="x-none" sz="12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82053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3561B28-7A5C-4430-95A2-489252CB3F92}"/>
              </a:ext>
            </a:extLst>
          </p:cNvPr>
          <p:cNvSpPr>
            <a:spLocks noGrp="1"/>
          </p:cNvSpPr>
          <p:nvPr>
            <p:ph type="ctrTitle"/>
          </p:nvPr>
        </p:nvSpPr>
        <p:spPr>
          <a:xfrm>
            <a:off x="1524000" y="262671"/>
            <a:ext cx="9144000" cy="2387600"/>
          </a:xfrm>
        </p:spPr>
        <p:txBody>
          <a:bodyPr>
            <a:normAutofit/>
          </a:bodyPr>
          <a:lstStyle/>
          <a:p>
            <a:r>
              <a:rPr lang="de-DE" b="1" dirty="0">
                <a:solidFill>
                  <a:srgbClr val="C00000"/>
                </a:solidFill>
                <a:latin typeface="Cavolini" panose="03000502040302020204" pitchFamily="66" charset="0"/>
                <a:cs typeface="Cavolini" panose="03000502040302020204" pitchFamily="66" charset="0"/>
              </a:rPr>
              <a:t>Die Sprachenwelt lässt grüßen!</a:t>
            </a:r>
            <a:endParaRPr lang="x-none" b="1" dirty="0">
              <a:solidFill>
                <a:srgbClr val="C00000"/>
              </a:solidFill>
              <a:latin typeface="Cavolini" panose="03000502040302020204" pitchFamily="66" charset="0"/>
              <a:cs typeface="Cavolini" panose="03000502040302020204" pitchFamily="66" charset="0"/>
            </a:endParaRPr>
          </a:p>
        </p:txBody>
      </p:sp>
      <p:sp>
        <p:nvSpPr>
          <p:cNvPr id="3" name="Untertitel 2">
            <a:extLst>
              <a:ext uri="{FF2B5EF4-FFF2-40B4-BE49-F238E27FC236}">
                <a16:creationId xmlns:a16="http://schemas.microsoft.com/office/drawing/2014/main" xmlns="" id="{7D52C9DF-D306-42D9-BFFF-23BB9F7223B0}"/>
              </a:ext>
            </a:extLst>
          </p:cNvPr>
          <p:cNvSpPr>
            <a:spLocks noGrp="1"/>
          </p:cNvSpPr>
          <p:nvPr>
            <p:ph type="subTitle" idx="1"/>
          </p:nvPr>
        </p:nvSpPr>
        <p:spPr>
          <a:xfrm>
            <a:off x="1625600" y="2828315"/>
            <a:ext cx="9144000" cy="1655762"/>
          </a:xfrm>
        </p:spPr>
        <p:txBody>
          <a:bodyPr/>
          <a:lstStyle/>
          <a:p>
            <a:r>
              <a:rPr lang="de-DE" sz="2800" b="1" dirty="0">
                <a:solidFill>
                  <a:srgbClr val="C00000"/>
                </a:solidFill>
                <a:latin typeface="Cavolini" panose="03000502040302020204" pitchFamily="66" charset="0"/>
                <a:cs typeface="Cavolini" panose="03000502040302020204" pitchFamily="66" charset="0"/>
              </a:rPr>
              <a:t>Wenn ihr euch in der Früh begrüßt, könntet ihr jeden Tag einen andere Sprache dafür auswählen! Das geht natürlich auch an Geburtstagen oder so ..</a:t>
            </a:r>
            <a:endParaRPr lang="x-none" sz="2800" b="1" dirty="0">
              <a:solidFill>
                <a:srgbClr val="C00000"/>
              </a:solidFill>
              <a:latin typeface="Cavolini" panose="03000502040302020204" pitchFamily="66" charset="0"/>
              <a:cs typeface="Cavolini" panose="03000502040302020204" pitchFamily="66" charset="0"/>
            </a:endParaRPr>
          </a:p>
        </p:txBody>
      </p:sp>
      <p:sp>
        <p:nvSpPr>
          <p:cNvPr id="5" name="Textfeld 4">
            <a:extLst>
              <a:ext uri="{FF2B5EF4-FFF2-40B4-BE49-F238E27FC236}">
                <a16:creationId xmlns:a16="http://schemas.microsoft.com/office/drawing/2014/main" xmlns="" id="{EB5B9E81-D84D-4156-8378-BA79C78E118E}"/>
              </a:ext>
            </a:extLst>
          </p:cNvPr>
          <p:cNvSpPr txBox="1"/>
          <p:nvPr/>
        </p:nvSpPr>
        <p:spPr>
          <a:xfrm>
            <a:off x="750277" y="6097490"/>
            <a:ext cx="12238892" cy="369332"/>
          </a:xfrm>
          <a:prstGeom prst="rect">
            <a:avLst/>
          </a:prstGeom>
          <a:noFill/>
        </p:spPr>
        <p:txBody>
          <a:bodyPr wrap="square">
            <a:spAutoFit/>
          </a:bodyPr>
          <a:lstStyle/>
          <a:p>
            <a:r>
              <a:rPr lang="de-DE" dirty="0">
                <a:latin typeface="Cavolini" panose="03000502040302020204" pitchFamily="66" charset="0"/>
                <a:cs typeface="Cavolini" panose="03000502040302020204" pitchFamily="66" charset="0"/>
                <a:hlinkClick r:id="rId2"/>
              </a:rPr>
              <a:t>Wie sagt man Guten Morgen in verschiedenen Sprachen? (indifferentlanguages.com)</a:t>
            </a:r>
            <a:endParaRPr lang="x-none" dirty="0">
              <a:latin typeface="Cavolini" panose="03000502040302020204" pitchFamily="66" charset="0"/>
              <a:cs typeface="Cavolini" panose="03000502040302020204" pitchFamily="66" charset="0"/>
            </a:endParaRPr>
          </a:p>
        </p:txBody>
      </p:sp>
      <p:sp>
        <p:nvSpPr>
          <p:cNvPr id="7" name="Textfeld 6">
            <a:extLst>
              <a:ext uri="{FF2B5EF4-FFF2-40B4-BE49-F238E27FC236}">
                <a16:creationId xmlns:a16="http://schemas.microsoft.com/office/drawing/2014/main" xmlns="" id="{FAB432BA-156A-4D01-AF14-E3668D13DBDB}"/>
              </a:ext>
            </a:extLst>
          </p:cNvPr>
          <p:cNvSpPr txBox="1"/>
          <p:nvPr/>
        </p:nvSpPr>
        <p:spPr>
          <a:xfrm>
            <a:off x="429846" y="4730276"/>
            <a:ext cx="11535508" cy="1264642"/>
          </a:xfrm>
          <a:prstGeom prst="rect">
            <a:avLst/>
          </a:prstGeom>
          <a:noFill/>
        </p:spPr>
        <p:txBody>
          <a:bodyPr wrap="square">
            <a:spAutoFit/>
          </a:bodyPr>
          <a:lstStyle/>
          <a:p>
            <a:pPr>
              <a:lnSpc>
                <a:spcPct val="107000"/>
              </a:lnSpc>
              <a:spcAft>
                <a:spcPts val="800"/>
              </a:spcAft>
            </a:pPr>
            <a:r>
              <a:rPr lang="x-none" sz="1800" dirty="0" err="1">
                <a:effectLst/>
                <a:latin typeface="Calibri" panose="020F0502020204030204" pitchFamily="34" charset="0"/>
                <a:ea typeface="Calibri" panose="020F0502020204030204" pitchFamily="34" charset="0"/>
                <a:cs typeface="Arial" panose="020B0604020202020204" pitchFamily="34" charset="0"/>
              </a:rPr>
              <a:t>mirëmëngjesi</a:t>
            </a:r>
            <a:r>
              <a:rPr lang="x-none" sz="1800" dirty="0">
                <a:effectLst/>
                <a:latin typeface="Calibri" panose="020F0502020204030204" pitchFamily="34" charset="0"/>
                <a:ea typeface="Calibri" panose="020F0502020204030204" pitchFamily="34" charset="0"/>
                <a:cs typeface="Arial" panose="020B0604020202020204" pitchFamily="34" charset="0"/>
              </a:rPr>
              <a:t>  </a:t>
            </a:r>
            <a:r>
              <a:rPr lang="x-none" sz="1800" dirty="0" err="1">
                <a:effectLst/>
                <a:latin typeface="Calibri" panose="020F0502020204030204" pitchFamily="34" charset="0"/>
                <a:ea typeface="Calibri" panose="020F0502020204030204" pitchFamily="34" charset="0"/>
                <a:cs typeface="Arial" panose="020B0604020202020204" pitchFamily="34" charset="0"/>
              </a:rPr>
              <a:t>egun</a:t>
            </a:r>
            <a:r>
              <a:rPr lang="x-none" sz="1800" dirty="0">
                <a:effectLst/>
                <a:latin typeface="Calibri" panose="020F0502020204030204" pitchFamily="34" charset="0"/>
                <a:ea typeface="Calibri" panose="020F0502020204030204" pitchFamily="34" charset="0"/>
                <a:cs typeface="Arial" panose="020B0604020202020204" pitchFamily="34" charset="0"/>
              </a:rPr>
              <a:t> on  dobro </a:t>
            </a:r>
            <a:r>
              <a:rPr lang="x-none" sz="1800" dirty="0" err="1">
                <a:effectLst/>
                <a:latin typeface="Calibri" panose="020F0502020204030204" pitchFamily="34" charset="0"/>
                <a:ea typeface="Calibri" panose="020F0502020204030204" pitchFamily="34" charset="0"/>
                <a:cs typeface="Arial" panose="020B0604020202020204" pitchFamily="34" charset="0"/>
              </a:rPr>
              <a:t>jutro</a:t>
            </a:r>
            <a:r>
              <a:rPr lang="x-none" sz="1800" dirty="0">
                <a:effectLst/>
                <a:latin typeface="Calibri" panose="020F0502020204030204" pitchFamily="34" charset="0"/>
                <a:ea typeface="Calibri" panose="020F0502020204030204" pitchFamily="34" charset="0"/>
                <a:cs typeface="Arial" panose="020B0604020202020204" pitchFamily="34" charset="0"/>
              </a:rPr>
              <a:t>  </a:t>
            </a:r>
            <a:r>
              <a:rPr lang="x-none" sz="1800" dirty="0" err="1">
                <a:effectLst/>
                <a:latin typeface="Calibri" panose="020F0502020204030204" pitchFamily="34" charset="0"/>
                <a:ea typeface="Calibri" panose="020F0502020204030204" pitchFamily="34" charset="0"/>
                <a:cs typeface="Arial" panose="020B0604020202020204" pitchFamily="34" charset="0"/>
              </a:rPr>
              <a:t>добро</a:t>
            </a:r>
            <a:r>
              <a:rPr lang="x-none" sz="1800" dirty="0">
                <a:effectLst/>
                <a:latin typeface="Calibri" panose="020F0502020204030204" pitchFamily="34" charset="0"/>
                <a:ea typeface="Calibri" panose="020F0502020204030204" pitchFamily="34" charset="0"/>
                <a:cs typeface="Arial" panose="020B0604020202020204" pitchFamily="34" charset="0"/>
              </a:rPr>
              <a:t> </a:t>
            </a:r>
            <a:r>
              <a:rPr lang="x-none" sz="1800" dirty="0" err="1">
                <a:effectLst/>
                <a:latin typeface="Calibri" panose="020F0502020204030204" pitchFamily="34" charset="0"/>
                <a:ea typeface="Calibri" panose="020F0502020204030204" pitchFamily="34" charset="0"/>
                <a:cs typeface="Arial" panose="020B0604020202020204" pitchFamily="34" charset="0"/>
              </a:rPr>
              <a:t>утро</a:t>
            </a:r>
            <a:r>
              <a:rPr lang="x-none" sz="1800" dirty="0">
                <a:effectLst/>
                <a:latin typeface="Calibri" panose="020F0502020204030204" pitchFamily="34" charset="0"/>
                <a:ea typeface="Calibri" panose="020F0502020204030204" pitchFamily="34" charset="0"/>
                <a:cs typeface="Arial" panose="020B0604020202020204" pitchFamily="34" charset="0"/>
              </a:rPr>
              <a:t>  god morgen  Good Morning  </a:t>
            </a:r>
            <a:r>
              <a:rPr lang="x-none" sz="1800" dirty="0" err="1">
                <a:effectLst/>
                <a:latin typeface="Calibri" panose="020F0502020204030204" pitchFamily="34" charset="0"/>
                <a:ea typeface="Calibri" panose="020F0502020204030204" pitchFamily="34" charset="0"/>
                <a:cs typeface="Arial" panose="020B0604020202020204" pitchFamily="34" charset="0"/>
              </a:rPr>
              <a:t>tere</a:t>
            </a:r>
            <a:r>
              <a:rPr lang="x-none" sz="1800" dirty="0">
                <a:effectLst/>
                <a:latin typeface="Calibri" panose="020F0502020204030204" pitchFamily="34" charset="0"/>
                <a:ea typeface="Calibri" panose="020F0502020204030204" pitchFamily="34" charset="0"/>
                <a:cs typeface="Arial" panose="020B0604020202020204" pitchFamily="34" charset="0"/>
              </a:rPr>
              <a:t> </a:t>
            </a:r>
            <a:r>
              <a:rPr lang="x-none" sz="1800" dirty="0" err="1">
                <a:effectLst/>
                <a:latin typeface="Calibri" panose="020F0502020204030204" pitchFamily="34" charset="0"/>
                <a:ea typeface="Calibri" panose="020F0502020204030204" pitchFamily="34" charset="0"/>
                <a:cs typeface="Arial" panose="020B0604020202020204" pitchFamily="34" charset="0"/>
              </a:rPr>
              <a:t>hommikust</a:t>
            </a:r>
            <a:r>
              <a:rPr lang="x-none" sz="1800" dirty="0">
                <a:effectLst/>
                <a:latin typeface="Calibri" panose="020F0502020204030204" pitchFamily="34" charset="0"/>
                <a:ea typeface="Calibri" panose="020F0502020204030204" pitchFamily="34" charset="0"/>
                <a:cs typeface="Arial" panose="020B0604020202020204" pitchFamily="34" charset="0"/>
              </a:rPr>
              <a:t>  </a:t>
            </a:r>
            <a:r>
              <a:rPr lang="x-none" sz="1800" dirty="0" err="1">
                <a:effectLst/>
                <a:latin typeface="Calibri" panose="020F0502020204030204" pitchFamily="34" charset="0"/>
                <a:ea typeface="Calibri" panose="020F0502020204030204" pitchFamily="34" charset="0"/>
                <a:cs typeface="Arial" panose="020B0604020202020204" pitchFamily="34" charset="0"/>
              </a:rPr>
              <a:t>hyvää</a:t>
            </a:r>
            <a:r>
              <a:rPr lang="x-none" sz="1800" dirty="0">
                <a:effectLst/>
                <a:latin typeface="Calibri" panose="020F0502020204030204" pitchFamily="34" charset="0"/>
                <a:ea typeface="Calibri" panose="020F0502020204030204" pitchFamily="34" charset="0"/>
                <a:cs typeface="Arial" panose="020B0604020202020204" pitchFamily="34" charset="0"/>
              </a:rPr>
              <a:t> </a:t>
            </a:r>
            <a:r>
              <a:rPr lang="x-none" sz="1800" dirty="0" err="1">
                <a:effectLst/>
                <a:latin typeface="Calibri" panose="020F0502020204030204" pitchFamily="34" charset="0"/>
                <a:ea typeface="Calibri" panose="020F0502020204030204" pitchFamily="34" charset="0"/>
                <a:cs typeface="Arial" panose="020B0604020202020204" pitchFamily="34" charset="0"/>
              </a:rPr>
              <a:t>huomenta</a:t>
            </a:r>
            <a:r>
              <a:rPr lang="x-none" sz="1800" dirty="0">
                <a:effectLst/>
                <a:latin typeface="Calibri" panose="020F0502020204030204" pitchFamily="34" charset="0"/>
                <a:ea typeface="Calibri" panose="020F0502020204030204" pitchFamily="34" charset="0"/>
                <a:cs typeface="Arial" panose="020B0604020202020204" pitchFamily="34" charset="0"/>
              </a:rPr>
              <a:t>  bonjour  </a:t>
            </a:r>
            <a:r>
              <a:rPr lang="x-none" sz="1800" dirty="0" err="1">
                <a:effectLst/>
                <a:latin typeface="Calibri" panose="020F0502020204030204" pitchFamily="34" charset="0"/>
                <a:ea typeface="Calibri" panose="020F0502020204030204" pitchFamily="34" charset="0"/>
                <a:cs typeface="Arial" panose="020B0604020202020204" pitchFamily="34" charset="0"/>
              </a:rPr>
              <a:t>bo</a:t>
            </a:r>
            <a:r>
              <a:rPr lang="x-none" sz="1800" dirty="0">
                <a:effectLst/>
                <a:latin typeface="Calibri" panose="020F0502020204030204" pitchFamily="34" charset="0"/>
                <a:ea typeface="Calibri" panose="020F0502020204030204" pitchFamily="34" charset="0"/>
                <a:cs typeface="Arial" panose="020B0604020202020204" pitchFamily="34" charset="0"/>
              </a:rPr>
              <a:t> día  κα</a:t>
            </a:r>
            <a:r>
              <a:rPr lang="x-none" sz="1800" dirty="0" err="1">
                <a:effectLst/>
                <a:latin typeface="Calibri" panose="020F0502020204030204" pitchFamily="34" charset="0"/>
                <a:ea typeface="Calibri" panose="020F0502020204030204" pitchFamily="34" charset="0"/>
                <a:cs typeface="Arial" panose="020B0604020202020204" pitchFamily="34" charset="0"/>
              </a:rPr>
              <a:t>λημέρ</a:t>
            </a:r>
            <a:r>
              <a:rPr lang="x-none" sz="1800" dirty="0">
                <a:effectLst/>
                <a:latin typeface="Calibri" panose="020F0502020204030204" pitchFamily="34" charset="0"/>
                <a:ea typeface="Calibri" panose="020F0502020204030204" pitchFamily="34" charset="0"/>
                <a:cs typeface="Arial" panose="020B0604020202020204" pitchFamily="34" charset="0"/>
              </a:rPr>
              <a:t>α  maidin mhaith  góðan daginn  buongiorno  אַ גוטנ מאָרגן  bon dia  dobro jutro  labrīt  labas rytas  għodwa t-tajba  добро утро  goedemorgen  god morgen  dzień dobry  bom dia  bună dimineața  Доброе утро  god morgon  добро јутро  dobrý deň  dobro jutro  buenos días  dobrý den  доброго ранку  jó reggelt  bore da  добрае раніца</a:t>
            </a:r>
          </a:p>
        </p:txBody>
      </p:sp>
    </p:spTree>
    <p:extLst>
      <p:ext uri="{BB962C8B-B14F-4D97-AF65-F5344CB8AC3E}">
        <p14:creationId xmlns:p14="http://schemas.microsoft.com/office/powerpoint/2010/main" val="1184751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665DBBEF-238B-476B-96AB-8AAC3224E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6479A37A-9C06-4E7A-8222-85A6DAE35528}"/>
              </a:ext>
            </a:extLst>
          </p:cNvPr>
          <p:cNvSpPr>
            <a:spLocks noGrp="1"/>
          </p:cNvSpPr>
          <p:nvPr>
            <p:ph type="ctrTitle"/>
          </p:nvPr>
        </p:nvSpPr>
        <p:spPr>
          <a:xfrm>
            <a:off x="319952" y="452784"/>
            <a:ext cx="6965488" cy="3573516"/>
          </a:xfrm>
        </p:spPr>
        <p:txBody>
          <a:bodyPr>
            <a:normAutofit/>
          </a:bodyPr>
          <a:lstStyle/>
          <a:p>
            <a:pPr algn="l"/>
            <a:r>
              <a:rPr lang="de-DE" sz="4800" b="1" dirty="0">
                <a:solidFill>
                  <a:srgbClr val="C00000"/>
                </a:solidFill>
                <a:latin typeface="Cavolini" panose="03000502040302020204" pitchFamily="66" charset="0"/>
                <a:cs typeface="Cavolini" panose="03000502040302020204" pitchFamily="66" charset="0"/>
              </a:rPr>
              <a:t>Grenzenlos</a:t>
            </a:r>
            <a:r>
              <a:rPr lang="de-DE" sz="4800" dirty="0"/>
              <a:t> </a:t>
            </a:r>
            <a:r>
              <a:rPr lang="de-DE" sz="4800" b="1" dirty="0">
                <a:solidFill>
                  <a:srgbClr val="C00000"/>
                </a:solidFill>
                <a:latin typeface="Cavolini" panose="03000502040302020204" pitchFamily="66" charset="0"/>
                <a:cs typeface="Cavolini" panose="03000502040302020204" pitchFamily="66" charset="0"/>
              </a:rPr>
              <a:t>Geschichten…</a:t>
            </a:r>
            <a:endParaRPr lang="x-none" sz="4800" b="1" dirty="0">
              <a:solidFill>
                <a:srgbClr val="C00000"/>
              </a:solidFill>
              <a:latin typeface="Cavolini" panose="03000502040302020204" pitchFamily="66" charset="0"/>
              <a:cs typeface="Cavolini" panose="03000502040302020204" pitchFamily="66" charset="0"/>
            </a:endParaRPr>
          </a:p>
        </p:txBody>
      </p:sp>
      <p:sp>
        <p:nvSpPr>
          <p:cNvPr id="3" name="Untertitel 2">
            <a:extLst>
              <a:ext uri="{FF2B5EF4-FFF2-40B4-BE49-F238E27FC236}">
                <a16:creationId xmlns:a16="http://schemas.microsoft.com/office/drawing/2014/main" xmlns="" id="{BF4A9851-0DF2-4391-B5A6-13D7B27C2B78}"/>
              </a:ext>
            </a:extLst>
          </p:cNvPr>
          <p:cNvSpPr>
            <a:spLocks noGrp="1"/>
          </p:cNvSpPr>
          <p:nvPr>
            <p:ph type="subTitle" idx="1"/>
          </p:nvPr>
        </p:nvSpPr>
        <p:spPr>
          <a:xfrm>
            <a:off x="638882" y="4631161"/>
            <a:ext cx="3571810" cy="1559327"/>
          </a:xfrm>
        </p:spPr>
        <p:txBody>
          <a:bodyPr>
            <a:noAutofit/>
          </a:bodyPr>
          <a:lstStyle/>
          <a:p>
            <a:pPr algn="l"/>
            <a:r>
              <a:rPr lang="de-DE" sz="2000" dirty="0">
                <a:solidFill>
                  <a:srgbClr val="C00000"/>
                </a:solidFill>
                <a:latin typeface="Cavolini" panose="03000502040302020204" pitchFamily="66" charset="0"/>
                <a:cs typeface="Cavolini" panose="03000502040302020204" pitchFamily="66" charset="0"/>
              </a:rPr>
              <a:t>Ihr könntet Sprüche oder Titel aus bekannten Jugendbüchern in anderen Sprachen lernen!</a:t>
            </a:r>
            <a:endParaRPr lang="x-none" sz="2000" dirty="0">
              <a:solidFill>
                <a:srgbClr val="C00000"/>
              </a:solidFill>
              <a:latin typeface="Cavolini" panose="03000502040302020204" pitchFamily="66" charset="0"/>
              <a:cs typeface="Cavolini" panose="03000502040302020204" pitchFamily="66" charset="0"/>
            </a:endParaRPr>
          </a:p>
        </p:txBody>
      </p:sp>
      <p:sp>
        <p:nvSpPr>
          <p:cNvPr id="12" name="sketch line">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feld 8">
            <a:extLst>
              <a:ext uri="{FF2B5EF4-FFF2-40B4-BE49-F238E27FC236}">
                <a16:creationId xmlns:a16="http://schemas.microsoft.com/office/drawing/2014/main" xmlns="" id="{C87F7351-7EEA-4A5F-A79D-D537B9F2E747}"/>
              </a:ext>
            </a:extLst>
          </p:cNvPr>
          <p:cNvSpPr txBox="1"/>
          <p:nvPr/>
        </p:nvSpPr>
        <p:spPr>
          <a:xfrm>
            <a:off x="7331533" y="5792051"/>
            <a:ext cx="6096000" cy="215444"/>
          </a:xfrm>
          <a:prstGeom prst="rect">
            <a:avLst/>
          </a:prstGeom>
          <a:noFill/>
        </p:spPr>
        <p:txBody>
          <a:bodyPr wrap="square">
            <a:spAutoFit/>
          </a:bodyPr>
          <a:lstStyle/>
          <a:p>
            <a:r>
              <a:rPr lang="de-DE" sz="800">
                <a:hlinkClick r:id="rId2"/>
              </a:rPr>
              <a:t>Liste von Titeln von Harry Potter-Büchern in anderen Sprachen | Harry-Potter-Lexikon | Fandom</a:t>
            </a:r>
            <a:endParaRPr lang="x-none" sz="800" dirty="0"/>
          </a:p>
        </p:txBody>
      </p:sp>
      <p:sp>
        <p:nvSpPr>
          <p:cNvPr id="11" name="Textfeld 10">
            <a:extLst>
              <a:ext uri="{FF2B5EF4-FFF2-40B4-BE49-F238E27FC236}">
                <a16:creationId xmlns:a16="http://schemas.microsoft.com/office/drawing/2014/main" xmlns="" id="{A3FB0F8C-E1D3-4A25-928C-CE5E4E16CF45}"/>
              </a:ext>
            </a:extLst>
          </p:cNvPr>
          <p:cNvSpPr txBox="1"/>
          <p:nvPr/>
        </p:nvSpPr>
        <p:spPr>
          <a:xfrm>
            <a:off x="638881" y="6492014"/>
            <a:ext cx="8790354" cy="215444"/>
          </a:xfrm>
          <a:prstGeom prst="rect">
            <a:avLst/>
          </a:prstGeom>
          <a:noFill/>
        </p:spPr>
        <p:txBody>
          <a:bodyPr wrap="square">
            <a:spAutoFit/>
          </a:bodyPr>
          <a:lstStyle/>
          <a:p>
            <a:r>
              <a:rPr lang="it-IT" sz="800"/>
              <a:t>https://th.bing.com/th/id/OIP.G1NK0gvVs1XOUtxHjDwfrgHaMW?w=182&amp;h=304&amp;c=7&amp;o=5&amp;dpr=1.75&amp;pid=1.7</a:t>
            </a:r>
            <a:endParaRPr lang="x-none" sz="800" dirty="0"/>
          </a:p>
        </p:txBody>
      </p:sp>
      <p:pic>
        <p:nvPicPr>
          <p:cNvPr id="8" name="Grafik 7" descr="Ein Bild, das Text, Haarteil, Puppe enthält.&#10;&#10;Automatisch generierte Beschreibung">
            <a:extLst>
              <a:ext uri="{FF2B5EF4-FFF2-40B4-BE49-F238E27FC236}">
                <a16:creationId xmlns:a16="http://schemas.microsoft.com/office/drawing/2014/main" xmlns="" id="{0D9F7F0C-9A48-4177-9CA9-05BF0FEBB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960" y="2608336"/>
            <a:ext cx="2278480" cy="3811797"/>
          </a:xfrm>
          <a:prstGeom prst="rect">
            <a:avLst/>
          </a:prstGeom>
        </p:spPr>
      </p:pic>
      <p:pic>
        <p:nvPicPr>
          <p:cNvPr id="15" name="Grafik 14">
            <a:extLst>
              <a:ext uri="{FF2B5EF4-FFF2-40B4-BE49-F238E27FC236}">
                <a16:creationId xmlns:a16="http://schemas.microsoft.com/office/drawing/2014/main" xmlns="" id="{AB87E3FA-680C-4CCC-8CD8-0D59F7305B29}"/>
              </a:ext>
            </a:extLst>
          </p:cNvPr>
          <p:cNvPicPr>
            <a:picLocks noChangeAspect="1"/>
          </p:cNvPicPr>
          <p:nvPr/>
        </p:nvPicPr>
        <p:blipFill>
          <a:blip r:embed="rId4"/>
          <a:stretch>
            <a:fillRect/>
          </a:stretch>
        </p:blipFill>
        <p:spPr>
          <a:xfrm>
            <a:off x="6918849" y="466711"/>
            <a:ext cx="5150954" cy="4560498"/>
          </a:xfrm>
          <a:prstGeom prst="rect">
            <a:avLst/>
          </a:prstGeom>
        </p:spPr>
      </p:pic>
    </p:spTree>
    <p:extLst>
      <p:ext uri="{BB962C8B-B14F-4D97-AF65-F5344CB8AC3E}">
        <p14:creationId xmlns:p14="http://schemas.microsoft.com/office/powerpoint/2010/main" val="1021765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53BE486-B8EA-4E1C-BD24-F984932F934F}"/>
              </a:ext>
            </a:extLst>
          </p:cNvPr>
          <p:cNvSpPr>
            <a:spLocks noGrp="1"/>
          </p:cNvSpPr>
          <p:nvPr>
            <p:ph type="ctrTitle"/>
          </p:nvPr>
        </p:nvSpPr>
        <p:spPr>
          <a:xfrm>
            <a:off x="1609970" y="1817932"/>
            <a:ext cx="9144000" cy="2387600"/>
          </a:xfrm>
        </p:spPr>
        <p:txBody>
          <a:bodyPr>
            <a:normAutofit fontScale="90000"/>
          </a:bodyPr>
          <a:lstStyle/>
          <a:p>
            <a:r>
              <a:rPr lang="it-IT" sz="1300" dirty="0">
                <a:solidFill>
                  <a:srgbClr val="C00000"/>
                </a:solidFill>
                <a:latin typeface="Cavolini" panose="03000502040302020204" pitchFamily="66" charset="0"/>
                <a:cs typeface="Cavolini" panose="03000502040302020204" pitchFamily="66" charset="0"/>
              </a:rPr>
              <a:t>Aioli Baba </a:t>
            </a:r>
            <a:r>
              <a:rPr lang="it-IT" sz="1300" dirty="0" err="1">
                <a:solidFill>
                  <a:srgbClr val="C00000"/>
                </a:solidFill>
                <a:latin typeface="Cavolini" panose="03000502040302020204" pitchFamily="66" charset="0"/>
                <a:cs typeface="Cavolini" panose="03000502040302020204" pitchFamily="66" charset="0"/>
              </a:rPr>
              <a:t>Ghanoush</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Birne</a:t>
            </a:r>
            <a:r>
              <a:rPr lang="it-IT" sz="1300" dirty="0">
                <a:solidFill>
                  <a:srgbClr val="C00000"/>
                </a:solidFill>
                <a:latin typeface="Cavolini" panose="03000502040302020204" pitchFamily="66" charset="0"/>
                <a:cs typeface="Cavolini" panose="03000502040302020204" pitchFamily="66" charset="0"/>
              </a:rPr>
              <a:t> Helene </a:t>
            </a:r>
            <a:r>
              <a:rPr lang="it-IT" sz="1300" dirty="0" err="1">
                <a:solidFill>
                  <a:srgbClr val="C00000"/>
                </a:solidFill>
                <a:latin typeface="Cavolini" panose="03000502040302020204" pitchFamily="66" charset="0"/>
                <a:cs typeface="Cavolini" panose="03000502040302020204" pitchFamily="66" charset="0"/>
              </a:rPr>
              <a:t>Borschtsch</a:t>
            </a:r>
            <a:r>
              <a:rPr lang="it-IT" sz="1300" dirty="0">
                <a:solidFill>
                  <a:srgbClr val="C00000"/>
                </a:solidFill>
                <a:latin typeface="Cavolini" panose="03000502040302020204" pitchFamily="66" charset="0"/>
                <a:cs typeface="Cavolini" panose="03000502040302020204" pitchFamily="66" charset="0"/>
              </a:rPr>
              <a:t> Bouillabaisse Brioche Béchamel </a:t>
            </a:r>
            <a:r>
              <a:rPr lang="it-IT" sz="1300" dirty="0" err="1">
                <a:solidFill>
                  <a:srgbClr val="C00000"/>
                </a:solidFill>
                <a:latin typeface="Cavolini" panose="03000502040302020204" pitchFamily="66" charset="0"/>
                <a:cs typeface="Cavolini" panose="03000502040302020204" pitchFamily="66" charset="0"/>
              </a:rPr>
              <a:t>Bœuf</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Stroganoff</a:t>
            </a:r>
            <a:r>
              <a:rPr lang="it-IT" sz="1300" dirty="0">
                <a:solidFill>
                  <a:srgbClr val="C00000"/>
                </a:solidFill>
                <a:latin typeface="Cavolini" panose="03000502040302020204" pitchFamily="66" charset="0"/>
                <a:cs typeface="Cavolini" panose="03000502040302020204" pitchFamily="66" charset="0"/>
              </a:rPr>
              <a:t> Caesar </a:t>
            </a:r>
            <a:r>
              <a:rPr lang="it-IT" sz="1300" dirty="0" err="1">
                <a:solidFill>
                  <a:srgbClr val="C00000"/>
                </a:solidFill>
                <a:latin typeface="Cavolini" panose="03000502040302020204" pitchFamily="66" charset="0"/>
                <a:cs typeface="Cavolini" panose="03000502040302020204" pitchFamily="66" charset="0"/>
              </a:rPr>
              <a:t>Salad</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Canapé</a:t>
            </a:r>
            <a:r>
              <a:rPr lang="it-IT" sz="1300" dirty="0">
                <a:solidFill>
                  <a:srgbClr val="C00000"/>
                </a:solidFill>
                <a:latin typeface="Cavolini" panose="03000502040302020204" pitchFamily="66" charset="0"/>
                <a:cs typeface="Cavolini" panose="03000502040302020204" pitchFamily="66" charset="0"/>
              </a:rPr>
              <a:t> Caprese Carpaccio Cassoulet </a:t>
            </a:r>
            <a:r>
              <a:rPr lang="it-IT" sz="1300" dirty="0" err="1">
                <a:solidFill>
                  <a:srgbClr val="C00000"/>
                </a:solidFill>
                <a:latin typeface="Cavolini" panose="03000502040302020204" pitchFamily="66" charset="0"/>
                <a:cs typeface="Cavolini" panose="03000502040302020204" pitchFamily="66" charset="0"/>
              </a:rPr>
              <a:t>Cevapcici</a:t>
            </a:r>
            <a:r>
              <a:rPr lang="it-IT" sz="1300" dirty="0">
                <a:solidFill>
                  <a:srgbClr val="C00000"/>
                </a:solidFill>
                <a:latin typeface="Cavolini" panose="03000502040302020204" pitchFamily="66" charset="0"/>
                <a:cs typeface="Cavolini" panose="03000502040302020204" pitchFamily="66" charset="0"/>
              </a:rPr>
              <a:t> Chateaubriand Chesterfield </a:t>
            </a:r>
            <a:r>
              <a:rPr lang="it-IT" sz="1300" dirty="0" err="1">
                <a:solidFill>
                  <a:srgbClr val="C00000"/>
                </a:solidFill>
                <a:latin typeface="Cavolini" panose="03000502040302020204" pitchFamily="66" charset="0"/>
                <a:cs typeface="Cavolini" panose="03000502040302020204" pitchFamily="66" charset="0"/>
              </a:rPr>
              <a:t>Chop</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Suey</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Chorizo</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Coq</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au</a:t>
            </a:r>
            <a:r>
              <a:rPr lang="it-IT" sz="1300" dirty="0">
                <a:solidFill>
                  <a:srgbClr val="C00000"/>
                </a:solidFill>
                <a:latin typeface="Cavolini" panose="03000502040302020204" pitchFamily="66" charset="0"/>
                <a:cs typeface="Cavolini" panose="03000502040302020204" pitchFamily="66" charset="0"/>
              </a:rPr>
              <a:t> vin Cordon bleu Crème </a:t>
            </a:r>
            <a:r>
              <a:rPr lang="it-IT" sz="1300" dirty="0" err="1">
                <a:solidFill>
                  <a:srgbClr val="C00000"/>
                </a:solidFill>
                <a:latin typeface="Cavolini" panose="03000502040302020204" pitchFamily="66" charset="0"/>
                <a:cs typeface="Cavolini" panose="03000502040302020204" pitchFamily="66" charset="0"/>
              </a:rPr>
              <a:t>brûlée</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Eisbein</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Esterházy</a:t>
            </a:r>
            <a:r>
              <a:rPr lang="it-IT" sz="1300" dirty="0">
                <a:solidFill>
                  <a:srgbClr val="C00000"/>
                </a:solidFill>
                <a:latin typeface="Cavolini" panose="03000502040302020204" pitchFamily="66" charset="0"/>
                <a:cs typeface="Cavolini" panose="03000502040302020204" pitchFamily="66" charset="0"/>
              </a:rPr>
              <a:t> Filet Wellington </a:t>
            </a:r>
            <a:r>
              <a:rPr lang="it-IT" sz="1300" dirty="0" err="1">
                <a:solidFill>
                  <a:srgbClr val="C00000"/>
                </a:solidFill>
                <a:latin typeface="Cavolini" panose="03000502040302020204" pitchFamily="66" charset="0"/>
                <a:cs typeface="Cavolini" panose="03000502040302020204" pitchFamily="66" charset="0"/>
              </a:rPr>
              <a:t>Flammkuchen</a:t>
            </a:r>
            <a:r>
              <a:rPr lang="it-IT" sz="1300" dirty="0">
                <a:solidFill>
                  <a:srgbClr val="C00000"/>
                </a:solidFill>
                <a:latin typeface="Cavolini" panose="03000502040302020204" pitchFamily="66" charset="0"/>
                <a:cs typeface="Cavolini" panose="03000502040302020204" pitchFamily="66" charset="0"/>
              </a:rPr>
              <a:t> Foie </a:t>
            </a:r>
            <a:r>
              <a:rPr lang="it-IT" sz="1300" dirty="0" err="1">
                <a:solidFill>
                  <a:srgbClr val="C00000"/>
                </a:solidFill>
                <a:latin typeface="Cavolini" panose="03000502040302020204" pitchFamily="66" charset="0"/>
                <a:cs typeface="Cavolini" panose="03000502040302020204" pitchFamily="66" charset="0"/>
              </a:rPr>
              <a:t>gras</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Frikassee</a:t>
            </a:r>
            <a:r>
              <a:rPr lang="it-IT" sz="1300" dirty="0">
                <a:solidFill>
                  <a:srgbClr val="C00000"/>
                </a:solidFill>
                <a:latin typeface="Cavolini" panose="03000502040302020204" pitchFamily="66" charset="0"/>
                <a:cs typeface="Cavolini" panose="03000502040302020204" pitchFamily="66" charset="0"/>
              </a:rPr>
              <a:t> Gazpacho </a:t>
            </a:r>
            <a:r>
              <a:rPr lang="it-IT" sz="1300" dirty="0" err="1">
                <a:solidFill>
                  <a:srgbClr val="C00000"/>
                </a:solidFill>
                <a:latin typeface="Cavolini" panose="03000502040302020204" pitchFamily="66" charset="0"/>
                <a:cs typeface="Cavolini" panose="03000502040302020204" pitchFamily="66" charset="0"/>
              </a:rPr>
              <a:t>Germknödel</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Halver</a:t>
            </a:r>
            <a:r>
              <a:rPr lang="it-IT" sz="1300" dirty="0">
                <a:solidFill>
                  <a:srgbClr val="C00000"/>
                </a:solidFill>
                <a:latin typeface="Cavolini" panose="03000502040302020204" pitchFamily="66" charset="0"/>
                <a:cs typeface="Cavolini" panose="03000502040302020204" pitchFamily="66" charset="0"/>
              </a:rPr>
              <a:t> Hahn </a:t>
            </a:r>
            <a:r>
              <a:rPr lang="it-IT" sz="1300" dirty="0" err="1">
                <a:solidFill>
                  <a:srgbClr val="C00000"/>
                </a:solidFill>
                <a:latin typeface="Cavolini" panose="03000502040302020204" pitchFamily="66" charset="0"/>
                <a:cs typeface="Cavolini" panose="03000502040302020204" pitchFamily="66" charset="0"/>
              </a:rPr>
              <a:t>Himmel</a:t>
            </a:r>
            <a:r>
              <a:rPr lang="it-IT" sz="1300" dirty="0">
                <a:solidFill>
                  <a:srgbClr val="C00000"/>
                </a:solidFill>
                <a:latin typeface="Cavolini" panose="03000502040302020204" pitchFamily="66" charset="0"/>
                <a:cs typeface="Cavolini" panose="03000502040302020204" pitchFamily="66" charset="0"/>
              </a:rPr>
              <a:t> und </a:t>
            </a:r>
            <a:r>
              <a:rPr lang="it-IT" sz="1300" dirty="0" err="1">
                <a:solidFill>
                  <a:srgbClr val="C00000"/>
                </a:solidFill>
                <a:latin typeface="Cavolini" panose="03000502040302020204" pitchFamily="66" charset="0"/>
                <a:cs typeface="Cavolini" panose="03000502040302020204" pitchFamily="66" charset="0"/>
              </a:rPr>
              <a:t>Erde</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Kaiserschmarrn</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Kutteln</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Königsberger</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Klopse</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Köttbullar</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Labskaus</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Leipziger</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Allerlei</a:t>
            </a:r>
            <a:r>
              <a:rPr lang="it-IT" sz="1300" dirty="0">
                <a:solidFill>
                  <a:srgbClr val="C00000"/>
                </a:solidFill>
                <a:latin typeface="Cavolini" panose="03000502040302020204" pitchFamily="66" charset="0"/>
                <a:cs typeface="Cavolini" panose="03000502040302020204" pitchFamily="66" charset="0"/>
              </a:rPr>
              <a:t> Minestrone Ossobuco Panna cotta  </a:t>
            </a:r>
            <a:r>
              <a:rPr lang="it-IT" sz="1300" dirty="0" err="1">
                <a:solidFill>
                  <a:srgbClr val="C00000"/>
                </a:solidFill>
                <a:latin typeface="Cavolini" panose="03000502040302020204" pitchFamily="66" charset="0"/>
                <a:cs typeface="Cavolini" panose="03000502040302020204" pitchFamily="66" charset="0"/>
              </a:rPr>
              <a:t>Pfirsich</a:t>
            </a:r>
            <a:r>
              <a:rPr lang="it-IT" sz="1300" dirty="0">
                <a:solidFill>
                  <a:srgbClr val="C00000"/>
                </a:solidFill>
                <a:latin typeface="Cavolini" panose="03000502040302020204" pitchFamily="66" charset="0"/>
                <a:cs typeface="Cavolini" panose="03000502040302020204" pitchFamily="66" charset="0"/>
              </a:rPr>
              <a:t> Melba Ratatouille Saltimbocca </a:t>
            </a:r>
            <a:r>
              <a:rPr lang="it-IT" sz="1300" dirty="0" err="1">
                <a:solidFill>
                  <a:srgbClr val="C00000"/>
                </a:solidFill>
                <a:latin typeface="Cavolini" panose="03000502040302020204" pitchFamily="66" charset="0"/>
                <a:cs typeface="Cavolini" panose="03000502040302020204" pitchFamily="66" charset="0"/>
              </a:rPr>
              <a:t>Schakschuka</a:t>
            </a:r>
            <a:r>
              <a:rPr lang="it-IT" sz="1300" dirty="0">
                <a:solidFill>
                  <a:srgbClr val="C00000"/>
                </a:solidFill>
                <a:latin typeface="Cavolini" panose="03000502040302020204" pitchFamily="66" charset="0"/>
                <a:cs typeface="Cavolini" panose="03000502040302020204" pitchFamily="66" charset="0"/>
              </a:rPr>
              <a:t> Spaghetti Carbonara </a:t>
            </a:r>
            <a:r>
              <a:rPr lang="it-IT" sz="1300" dirty="0" err="1">
                <a:solidFill>
                  <a:srgbClr val="C00000"/>
                </a:solidFill>
                <a:latin typeface="Cavolini" panose="03000502040302020204" pitchFamily="66" charset="0"/>
                <a:cs typeface="Cavolini" panose="03000502040302020204" pitchFamily="66" charset="0"/>
              </a:rPr>
              <a:t>Steak</a:t>
            </a:r>
            <a:r>
              <a:rPr lang="it-IT" sz="1300" dirty="0">
                <a:solidFill>
                  <a:srgbClr val="C00000"/>
                </a:solidFill>
                <a:latin typeface="Cavolini" panose="03000502040302020204" pitchFamily="66" charset="0"/>
                <a:cs typeface="Cavolini" panose="03000502040302020204" pitchFamily="66" charset="0"/>
              </a:rPr>
              <a:t>-Arten </a:t>
            </a:r>
            <a:r>
              <a:rPr lang="it-IT" sz="1300" dirty="0" err="1">
                <a:solidFill>
                  <a:srgbClr val="C00000"/>
                </a:solidFill>
                <a:latin typeface="Cavolini" panose="03000502040302020204" pitchFamily="66" charset="0"/>
                <a:cs typeface="Cavolini" panose="03000502040302020204" pitchFamily="66" charset="0"/>
              </a:rPr>
              <a:t>Strammer</a:t>
            </a:r>
            <a:r>
              <a:rPr lang="it-IT" sz="1300" dirty="0">
                <a:solidFill>
                  <a:srgbClr val="C00000"/>
                </a:solidFill>
                <a:latin typeface="Cavolini" panose="03000502040302020204" pitchFamily="66" charset="0"/>
                <a:cs typeface="Cavolini" panose="03000502040302020204" pitchFamily="66" charset="0"/>
              </a:rPr>
              <a:t> Max Surf and Turf </a:t>
            </a:r>
            <a:r>
              <a:rPr lang="it-IT" sz="1300" dirty="0" err="1">
                <a:solidFill>
                  <a:srgbClr val="C00000"/>
                </a:solidFill>
                <a:latin typeface="Cavolini" panose="03000502040302020204" pitchFamily="66" charset="0"/>
                <a:cs typeface="Cavolini" panose="03000502040302020204" pitchFamily="66" charset="0"/>
              </a:rPr>
              <a:t>Tafelspitz</a:t>
            </a:r>
            <a:r>
              <a:rPr lang="it-IT" sz="1300" dirty="0">
                <a:solidFill>
                  <a:srgbClr val="C00000"/>
                </a:solidFill>
                <a:latin typeface="Cavolini" panose="03000502040302020204" pitchFamily="66" charset="0"/>
                <a:cs typeface="Cavolini" panose="03000502040302020204" pitchFamily="66" charset="0"/>
              </a:rPr>
              <a:t> Tiramisù Vitello tonnato </a:t>
            </a:r>
            <a:r>
              <a:rPr lang="it-IT" sz="1300" dirty="0" err="1">
                <a:solidFill>
                  <a:srgbClr val="C00000"/>
                </a:solidFill>
                <a:latin typeface="Cavolini" panose="03000502040302020204" pitchFamily="66" charset="0"/>
                <a:cs typeface="Cavolini" panose="03000502040302020204" pitchFamily="66" charset="0"/>
              </a:rPr>
              <a:t>Waldorfsalat</a:t>
            </a:r>
            <a:r>
              <a:rPr lang="it-IT" sz="1300" dirty="0">
                <a:solidFill>
                  <a:srgbClr val="C00000"/>
                </a:solidFill>
                <a:latin typeface="Cavolini" panose="03000502040302020204" pitchFamily="66" charset="0"/>
                <a:cs typeface="Cavolini" panose="03000502040302020204" pitchFamily="66" charset="0"/>
              </a:rPr>
              <a:t> Zabaglione </a:t>
            </a:r>
            <a:r>
              <a:rPr lang="it-IT" sz="1300" dirty="0" err="1">
                <a:solidFill>
                  <a:srgbClr val="C00000"/>
                </a:solidFill>
                <a:latin typeface="Cavolini" panose="03000502040302020204" pitchFamily="66" charset="0"/>
                <a:cs typeface="Cavolini" panose="03000502040302020204" pitchFamily="66" charset="0"/>
              </a:rPr>
              <a:t>Zürcher</a:t>
            </a:r>
            <a:r>
              <a:rPr lang="it-IT" sz="1300" dirty="0">
                <a:solidFill>
                  <a:srgbClr val="C00000"/>
                </a:solidFill>
                <a:latin typeface="Cavolini" panose="03000502040302020204" pitchFamily="66" charset="0"/>
                <a:cs typeface="Cavolini" panose="03000502040302020204" pitchFamily="66" charset="0"/>
              </a:rPr>
              <a:t> </a:t>
            </a:r>
            <a:r>
              <a:rPr lang="it-IT" sz="1300" dirty="0" err="1">
                <a:solidFill>
                  <a:srgbClr val="C00000"/>
                </a:solidFill>
                <a:latin typeface="Cavolini" panose="03000502040302020204" pitchFamily="66" charset="0"/>
                <a:cs typeface="Cavolini" panose="03000502040302020204" pitchFamily="66" charset="0"/>
              </a:rPr>
              <a:t>Geschnetzelt</a:t>
            </a:r>
            <a:r>
              <a:rPr lang="it-IT" sz="1300" dirty="0">
                <a:solidFill>
                  <a:srgbClr val="C00000"/>
                </a:solidFill>
                <a:latin typeface="Cavolini" panose="03000502040302020204" pitchFamily="66" charset="0"/>
                <a:cs typeface="Cavolini" panose="03000502040302020204" pitchFamily="66" charset="0"/>
              </a:rPr>
              <a:t/>
            </a:r>
            <a:br>
              <a:rPr lang="it-IT" sz="1300" dirty="0">
                <a:solidFill>
                  <a:srgbClr val="C00000"/>
                </a:solidFill>
                <a:latin typeface="Cavolini" panose="03000502040302020204" pitchFamily="66" charset="0"/>
                <a:cs typeface="Cavolini" panose="03000502040302020204" pitchFamily="66" charset="0"/>
              </a:rPr>
            </a:br>
            <a:r>
              <a:rPr lang="it-IT" sz="1300" dirty="0">
                <a:solidFill>
                  <a:srgbClr val="C00000"/>
                </a:solidFill>
                <a:latin typeface="Cavolini" panose="03000502040302020204" pitchFamily="66" charset="0"/>
                <a:cs typeface="Cavolini" panose="03000502040302020204" pitchFamily="66" charset="0"/>
              </a:rPr>
              <a:t/>
            </a:r>
            <a:br>
              <a:rPr lang="it-IT" sz="1300" dirty="0">
                <a:solidFill>
                  <a:srgbClr val="C00000"/>
                </a:solidFill>
                <a:latin typeface="Cavolini" panose="03000502040302020204" pitchFamily="66" charset="0"/>
                <a:cs typeface="Cavolini" panose="03000502040302020204" pitchFamily="66" charset="0"/>
              </a:rPr>
            </a:br>
            <a:r>
              <a:rPr lang="it-IT" dirty="0"/>
              <a:t/>
            </a:r>
            <a:br>
              <a:rPr lang="it-IT" dirty="0"/>
            </a:br>
            <a:r>
              <a:rPr lang="it-IT" sz="5300" b="1" dirty="0" err="1">
                <a:solidFill>
                  <a:srgbClr val="C00000"/>
                </a:solidFill>
                <a:latin typeface="Cavolini" panose="03000502040302020204" pitchFamily="66" charset="0"/>
                <a:cs typeface="Cavolini" panose="03000502040302020204" pitchFamily="66" charset="0"/>
              </a:rPr>
              <a:t>Herbei</a:t>
            </a:r>
            <a:r>
              <a:rPr lang="it-IT" sz="5300" b="1" dirty="0">
                <a:solidFill>
                  <a:srgbClr val="C00000"/>
                </a:solidFill>
                <a:latin typeface="Cavolini" panose="03000502040302020204" pitchFamily="66" charset="0"/>
                <a:cs typeface="Cavolini" panose="03000502040302020204" pitchFamily="66" charset="0"/>
              </a:rPr>
              <a:t> </a:t>
            </a:r>
            <a:r>
              <a:rPr lang="it-IT" sz="5300" b="1" dirty="0" err="1">
                <a:solidFill>
                  <a:srgbClr val="C00000"/>
                </a:solidFill>
                <a:latin typeface="Cavolini" panose="03000502040302020204" pitchFamily="66" charset="0"/>
                <a:cs typeface="Cavolini" panose="03000502040302020204" pitchFamily="66" charset="0"/>
              </a:rPr>
              <a:t>zum</a:t>
            </a:r>
            <a:r>
              <a:rPr lang="it-IT" sz="5300" b="1" dirty="0">
                <a:solidFill>
                  <a:srgbClr val="C00000"/>
                </a:solidFill>
                <a:latin typeface="Cavolini" panose="03000502040302020204" pitchFamily="66" charset="0"/>
                <a:cs typeface="Cavolini" panose="03000502040302020204" pitchFamily="66" charset="0"/>
              </a:rPr>
              <a:t> </a:t>
            </a:r>
            <a:r>
              <a:rPr lang="it-IT" sz="5300" b="1" dirty="0" err="1">
                <a:solidFill>
                  <a:srgbClr val="C00000"/>
                </a:solidFill>
                <a:latin typeface="Cavolini" panose="03000502040302020204" pitchFamily="66" charset="0"/>
                <a:cs typeface="Cavolini" panose="03000502040302020204" pitchFamily="66" charset="0"/>
              </a:rPr>
              <a:t>Sprachenbrei</a:t>
            </a:r>
            <a:r>
              <a:rPr lang="it-IT" sz="5300" b="1" dirty="0">
                <a:solidFill>
                  <a:srgbClr val="C00000"/>
                </a:solidFill>
                <a:latin typeface="Cavolini" panose="03000502040302020204" pitchFamily="66" charset="0"/>
                <a:cs typeface="Cavolini" panose="03000502040302020204" pitchFamily="66" charset="0"/>
              </a:rPr>
              <a:t>!</a:t>
            </a:r>
            <a:r>
              <a:rPr lang="it-IT" dirty="0"/>
              <a:t/>
            </a:r>
            <a:br>
              <a:rPr lang="it-IT" dirty="0"/>
            </a:br>
            <a:endParaRPr lang="x-none" dirty="0"/>
          </a:p>
        </p:txBody>
      </p:sp>
      <p:sp>
        <p:nvSpPr>
          <p:cNvPr id="3" name="Untertitel 2">
            <a:extLst>
              <a:ext uri="{FF2B5EF4-FFF2-40B4-BE49-F238E27FC236}">
                <a16:creationId xmlns:a16="http://schemas.microsoft.com/office/drawing/2014/main" xmlns="" id="{DFAF09C9-23D2-4636-81F8-0A4DA0E8E4A8}"/>
              </a:ext>
            </a:extLst>
          </p:cNvPr>
          <p:cNvSpPr>
            <a:spLocks noGrp="1"/>
          </p:cNvSpPr>
          <p:nvPr>
            <p:ph type="subTitle" idx="1"/>
          </p:nvPr>
        </p:nvSpPr>
        <p:spPr>
          <a:xfrm>
            <a:off x="1711569" y="4516438"/>
            <a:ext cx="9144000" cy="1655762"/>
          </a:xfrm>
        </p:spPr>
        <p:txBody>
          <a:bodyPr/>
          <a:lstStyle/>
          <a:p>
            <a:r>
              <a:rPr lang="de-DE" sz="2000" dirty="0">
                <a:solidFill>
                  <a:srgbClr val="C00000"/>
                </a:solidFill>
                <a:latin typeface="Cavolini" panose="03000502040302020204" pitchFamily="66" charset="0"/>
                <a:cs typeface="Cavolini" panose="03000502040302020204" pitchFamily="66" charset="0"/>
              </a:rPr>
              <a:t>Ihr könntet doch gemeinsam über Essen aus verschiedenen Ländern sprechen, mit den Originalbegriffen der Bezeichnungen und der Zutaten!</a:t>
            </a:r>
            <a:endParaRPr lang="x-none" sz="2000" dirty="0">
              <a:solidFill>
                <a:srgbClr val="C00000"/>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327314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descr="Ein Bild, das Text, drinnen, Stuhl, Raum enthält.&#10;&#10;Automatisch generierte Beschreibung">
            <a:extLst>
              <a:ext uri="{FF2B5EF4-FFF2-40B4-BE49-F238E27FC236}">
                <a16:creationId xmlns:a16="http://schemas.microsoft.com/office/drawing/2014/main" xmlns="" id="{C0BBD726-CCC0-495A-B129-54DA51001BAC}"/>
              </a:ext>
            </a:extLst>
          </p:cNvPr>
          <p:cNvPicPr>
            <a:picLocks noChangeAspect="1"/>
          </p:cNvPicPr>
          <p:nvPr/>
        </p:nvPicPr>
        <p:blipFill rotWithShape="1">
          <a:blip r:embed="rId2">
            <a:extLst>
              <a:ext uri="{28A0092B-C50C-407E-A947-70E740481C1C}">
                <a14:useLocalDpi xmlns:a14="http://schemas.microsoft.com/office/drawing/2010/main" val="0"/>
              </a:ext>
            </a:extLst>
          </a:blip>
          <a:srcRect l="4135" r="1748" b="-1"/>
          <a:stretch/>
        </p:blipFill>
        <p:spPr>
          <a:xfrm>
            <a:off x="2522356" y="10"/>
            <a:ext cx="9669642" cy="6857990"/>
          </a:xfrm>
          <a:prstGeom prst="rect">
            <a:avLst/>
          </a:prstGeom>
        </p:spPr>
      </p:pic>
      <p:sp>
        <p:nvSpPr>
          <p:cNvPr id="16" name="Rectangle 15">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xmlns="" id="{DE2ABADA-89D7-4113-8832-296AD0A759F0}"/>
              </a:ext>
            </a:extLst>
          </p:cNvPr>
          <p:cNvSpPr>
            <a:spLocks noGrp="1"/>
          </p:cNvSpPr>
          <p:nvPr>
            <p:ph type="title"/>
          </p:nvPr>
        </p:nvSpPr>
        <p:spPr>
          <a:xfrm>
            <a:off x="838200" y="365125"/>
            <a:ext cx="3822189" cy="1899912"/>
          </a:xfrm>
        </p:spPr>
        <p:txBody>
          <a:bodyPr>
            <a:normAutofit/>
          </a:bodyPr>
          <a:lstStyle/>
          <a:p>
            <a:r>
              <a:rPr lang="de-DE" sz="2800" b="1" dirty="0">
                <a:solidFill>
                  <a:srgbClr val="C00000"/>
                </a:solidFill>
                <a:latin typeface="Cavolini" panose="03000502040302020204" pitchFamily="66" charset="0"/>
                <a:cs typeface="Cavolini" panose="03000502040302020204" pitchFamily="66" charset="0"/>
              </a:rPr>
              <a:t>Das Schulgebäude mit der Sprachenbrille entdecken!</a:t>
            </a:r>
            <a:endParaRPr lang="x-none" sz="2800" b="1" dirty="0">
              <a:solidFill>
                <a:srgbClr val="C00000"/>
              </a:solidFill>
              <a:latin typeface="Cavolini" panose="03000502040302020204" pitchFamily="66" charset="0"/>
              <a:cs typeface="Cavolini" panose="03000502040302020204" pitchFamily="66" charset="0"/>
            </a:endParaRPr>
          </a:p>
        </p:txBody>
      </p:sp>
      <p:sp>
        <p:nvSpPr>
          <p:cNvPr id="3" name="Inhaltsplatzhalter 2">
            <a:extLst>
              <a:ext uri="{FF2B5EF4-FFF2-40B4-BE49-F238E27FC236}">
                <a16:creationId xmlns:a16="http://schemas.microsoft.com/office/drawing/2014/main" xmlns="" id="{B3E2B0EB-A90A-476E-A1DF-39033E7A296D}"/>
              </a:ext>
            </a:extLst>
          </p:cNvPr>
          <p:cNvSpPr>
            <a:spLocks noGrp="1"/>
          </p:cNvSpPr>
          <p:nvPr>
            <p:ph idx="1"/>
          </p:nvPr>
        </p:nvSpPr>
        <p:spPr>
          <a:xfrm>
            <a:off x="838200" y="2434201"/>
            <a:ext cx="3822189" cy="3742762"/>
          </a:xfrm>
        </p:spPr>
        <p:txBody>
          <a:bodyPr>
            <a:normAutofit/>
          </a:bodyPr>
          <a:lstStyle/>
          <a:p>
            <a:pPr marL="0" indent="0">
              <a:buNone/>
            </a:pPr>
            <a:r>
              <a:rPr lang="de-DE" sz="2000" dirty="0">
                <a:solidFill>
                  <a:srgbClr val="C00000"/>
                </a:solidFill>
                <a:latin typeface="Cavolini" panose="03000502040302020204" pitchFamily="66" charset="0"/>
                <a:cs typeface="Cavolini" panose="03000502040302020204" pitchFamily="66" charset="0"/>
              </a:rPr>
              <a:t>Ihr könntet Schulführer spielen, dann führt ihr durch eure Schule und sprecht mit MitschülerInnen in einer anderen Sprache, so bekommen ganz vertraute Dinge ein anderes Gesicht!</a:t>
            </a:r>
            <a:endParaRPr lang="x-none" sz="2000" dirty="0">
              <a:solidFill>
                <a:srgbClr val="C00000"/>
              </a:solidFill>
              <a:latin typeface="Cavolini" panose="03000502040302020204" pitchFamily="66" charset="0"/>
              <a:cs typeface="Cavolini" panose="03000502040302020204" pitchFamily="66" charset="0"/>
            </a:endParaRPr>
          </a:p>
        </p:txBody>
      </p:sp>
      <p:sp>
        <p:nvSpPr>
          <p:cNvPr id="7" name="Textfeld 6">
            <a:extLst>
              <a:ext uri="{FF2B5EF4-FFF2-40B4-BE49-F238E27FC236}">
                <a16:creationId xmlns:a16="http://schemas.microsoft.com/office/drawing/2014/main" xmlns="" id="{64D6A04F-24E8-4175-8B9B-FD65C14C293D}"/>
              </a:ext>
            </a:extLst>
          </p:cNvPr>
          <p:cNvSpPr txBox="1"/>
          <p:nvPr/>
        </p:nvSpPr>
        <p:spPr>
          <a:xfrm>
            <a:off x="2522356" y="6172201"/>
            <a:ext cx="9669642" cy="685799"/>
          </a:xfrm>
          <a:prstGeom prst="rect">
            <a:avLst/>
          </a:prstGeom>
          <a:solidFill>
            <a:srgbClr val="000000">
              <a:alpha val="50000"/>
            </a:srgbClr>
          </a:solidFill>
          <a:ln>
            <a:noFill/>
          </a:ln>
        </p:spPr>
        <p:txBody>
          <a:bodyPr wrap="square">
            <a:noAutofit/>
          </a:bodyPr>
          <a:lstStyle/>
          <a:p>
            <a:pPr algn="ctr">
              <a:spcAft>
                <a:spcPts val="600"/>
              </a:spcAft>
            </a:pPr>
            <a:r>
              <a:rPr lang="it-IT" sz="1300">
                <a:solidFill>
                  <a:srgbClr val="FFFFFF"/>
                </a:solidFill>
              </a:rPr>
              <a:t>https://th.bing.com/th/id/OIP.tw0ykxRGjZK8demZEPaMdgHaE8?w=271&amp;h=181&amp;c=7&amp;o=5&amp;dpr=1.75&amp;pid=1.7</a:t>
            </a:r>
            <a:endParaRPr lang="x-none" sz="1300">
              <a:solidFill>
                <a:srgbClr val="FFFFFF"/>
              </a:solidFill>
            </a:endParaRPr>
          </a:p>
        </p:txBody>
      </p:sp>
    </p:spTree>
    <p:extLst>
      <p:ext uri="{BB962C8B-B14F-4D97-AF65-F5344CB8AC3E}">
        <p14:creationId xmlns:p14="http://schemas.microsoft.com/office/powerpoint/2010/main" val="2971886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5666DEC-670E-4D16-B038-839D0FBE1D85}"/>
              </a:ext>
            </a:extLst>
          </p:cNvPr>
          <p:cNvSpPr>
            <a:spLocks noGrp="1"/>
          </p:cNvSpPr>
          <p:nvPr>
            <p:ph type="ctrTitle"/>
          </p:nvPr>
        </p:nvSpPr>
        <p:spPr>
          <a:xfrm>
            <a:off x="1524000" y="1122363"/>
            <a:ext cx="9144000" cy="1026868"/>
          </a:xfrm>
        </p:spPr>
        <p:txBody>
          <a:bodyPr>
            <a:normAutofit/>
          </a:bodyPr>
          <a:lstStyle/>
          <a:p>
            <a:r>
              <a:rPr lang="de-DE" sz="5400" b="1" dirty="0">
                <a:solidFill>
                  <a:srgbClr val="C00000"/>
                </a:solidFill>
                <a:latin typeface="Cavolini" panose="03000502040302020204" pitchFamily="66" charset="0"/>
                <a:cs typeface="Cavolini" panose="03000502040302020204" pitchFamily="66" charset="0"/>
              </a:rPr>
              <a:t>Tauschhandel!</a:t>
            </a:r>
            <a:endParaRPr lang="x-none" sz="5400" b="1" dirty="0">
              <a:solidFill>
                <a:srgbClr val="C00000"/>
              </a:solidFill>
              <a:latin typeface="Cavolini" panose="03000502040302020204" pitchFamily="66" charset="0"/>
              <a:cs typeface="Cavolini" panose="03000502040302020204" pitchFamily="66" charset="0"/>
            </a:endParaRPr>
          </a:p>
        </p:txBody>
      </p:sp>
      <p:sp>
        <p:nvSpPr>
          <p:cNvPr id="3" name="Untertitel 2">
            <a:extLst>
              <a:ext uri="{FF2B5EF4-FFF2-40B4-BE49-F238E27FC236}">
                <a16:creationId xmlns:a16="http://schemas.microsoft.com/office/drawing/2014/main" xmlns="" id="{5D7DC0BC-E99C-4372-B6F5-B8186D181F27}"/>
              </a:ext>
            </a:extLst>
          </p:cNvPr>
          <p:cNvSpPr>
            <a:spLocks noGrp="1"/>
          </p:cNvSpPr>
          <p:nvPr>
            <p:ph type="subTitle" idx="1"/>
          </p:nvPr>
        </p:nvSpPr>
        <p:spPr>
          <a:xfrm>
            <a:off x="1781908" y="4708770"/>
            <a:ext cx="9144000" cy="1655762"/>
          </a:xfrm>
        </p:spPr>
        <p:txBody>
          <a:bodyPr/>
          <a:lstStyle/>
          <a:p>
            <a:r>
              <a:rPr lang="de-DE" sz="2000" dirty="0">
                <a:solidFill>
                  <a:srgbClr val="C00000"/>
                </a:solidFill>
                <a:latin typeface="Cavolini" panose="03000502040302020204" pitchFamily="66" charset="0"/>
                <a:cs typeface="Cavolini" panose="03000502040302020204" pitchFamily="66" charset="0"/>
              </a:rPr>
              <a:t>Ihr tauscht Lieblingswörter aus verschiedensten Sprachen miteinander aus!</a:t>
            </a:r>
            <a:endParaRPr lang="x-none" sz="2000" dirty="0">
              <a:solidFill>
                <a:srgbClr val="C00000"/>
              </a:solidFill>
              <a:latin typeface="Cavolini" panose="03000502040302020204" pitchFamily="66" charset="0"/>
              <a:cs typeface="Cavolini" panose="03000502040302020204" pitchFamily="66" charset="0"/>
            </a:endParaRPr>
          </a:p>
        </p:txBody>
      </p:sp>
      <p:sp>
        <p:nvSpPr>
          <p:cNvPr id="5" name="Textfeld 4">
            <a:extLst>
              <a:ext uri="{FF2B5EF4-FFF2-40B4-BE49-F238E27FC236}">
                <a16:creationId xmlns:a16="http://schemas.microsoft.com/office/drawing/2014/main" xmlns="" id="{48C0AEB1-6FA8-462A-8333-B94727010745}"/>
              </a:ext>
            </a:extLst>
          </p:cNvPr>
          <p:cNvSpPr txBox="1"/>
          <p:nvPr/>
        </p:nvSpPr>
        <p:spPr>
          <a:xfrm>
            <a:off x="437661" y="6149088"/>
            <a:ext cx="10769600" cy="215444"/>
          </a:xfrm>
          <a:prstGeom prst="rect">
            <a:avLst/>
          </a:prstGeom>
          <a:noFill/>
        </p:spPr>
        <p:txBody>
          <a:bodyPr wrap="square">
            <a:spAutoFit/>
          </a:bodyPr>
          <a:lstStyle/>
          <a:p>
            <a:r>
              <a:rPr lang="it-IT" sz="800" dirty="0"/>
              <a:t>https://th.bing.com/th/id/OIP.mJiYGl6ldK6vkTvy2tZ2eAHaDp?w=312&amp;h=172&amp;c=7&amp;o=5&amp;dpr=1.75&amp;pid=1.7</a:t>
            </a:r>
            <a:endParaRPr lang="x-none" sz="800" dirty="0"/>
          </a:p>
        </p:txBody>
      </p:sp>
      <p:pic>
        <p:nvPicPr>
          <p:cNvPr id="7" name="Grafik 6" descr="Ein Bild, das Text, Halde, gestapelt enthält.&#10;&#10;Automatisch generierte Beschreibung">
            <a:extLst>
              <a:ext uri="{FF2B5EF4-FFF2-40B4-BE49-F238E27FC236}">
                <a16:creationId xmlns:a16="http://schemas.microsoft.com/office/drawing/2014/main" xmlns="" id="{4E5EAB98-5B04-4276-B0DA-20E800246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1462" y="2319337"/>
            <a:ext cx="4029075" cy="2219325"/>
          </a:xfrm>
          <a:prstGeom prst="rect">
            <a:avLst/>
          </a:prstGeom>
        </p:spPr>
      </p:pic>
    </p:spTree>
    <p:extLst>
      <p:ext uri="{BB962C8B-B14F-4D97-AF65-F5344CB8AC3E}">
        <p14:creationId xmlns:p14="http://schemas.microsoft.com/office/powerpoint/2010/main" val="2787811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7B10DF7-38AB-441A-8EFB-3B25AA2CE3C7}"/>
              </a:ext>
            </a:extLst>
          </p:cNvPr>
          <p:cNvSpPr>
            <a:spLocks noGrp="1"/>
          </p:cNvSpPr>
          <p:nvPr>
            <p:ph type="ctrTitle"/>
          </p:nvPr>
        </p:nvSpPr>
        <p:spPr/>
        <p:txBody>
          <a:bodyPr>
            <a:normAutofit/>
          </a:bodyPr>
          <a:lstStyle/>
          <a:p>
            <a:r>
              <a:rPr lang="de-DE" b="1" dirty="0">
                <a:solidFill>
                  <a:srgbClr val="C00000"/>
                </a:solidFill>
                <a:latin typeface="Cavolini" panose="03000502040302020204" pitchFamily="66" charset="0"/>
                <a:cs typeface="Cavolini" panose="03000502040302020204" pitchFamily="66" charset="0"/>
              </a:rPr>
              <a:t>Lebendes Sprachmemory</a:t>
            </a:r>
            <a:endParaRPr lang="x-none" dirty="0"/>
          </a:p>
        </p:txBody>
      </p:sp>
      <p:sp>
        <p:nvSpPr>
          <p:cNvPr id="3" name="Untertitel 2">
            <a:extLst>
              <a:ext uri="{FF2B5EF4-FFF2-40B4-BE49-F238E27FC236}">
                <a16:creationId xmlns:a16="http://schemas.microsoft.com/office/drawing/2014/main" xmlns="" id="{12E14778-A6E4-4931-8792-43AEA15A5057}"/>
              </a:ext>
            </a:extLst>
          </p:cNvPr>
          <p:cNvSpPr>
            <a:spLocks noGrp="1"/>
          </p:cNvSpPr>
          <p:nvPr>
            <p:ph type="subTitle" idx="1"/>
          </p:nvPr>
        </p:nvSpPr>
        <p:spPr/>
        <p:txBody>
          <a:bodyPr>
            <a:noAutofit/>
          </a:bodyPr>
          <a:lstStyle/>
          <a:p>
            <a:r>
              <a:rPr lang="de-DE" sz="2000" dirty="0">
                <a:solidFill>
                  <a:srgbClr val="C00000"/>
                </a:solidFill>
                <a:latin typeface="Cavolini" panose="03000502040302020204" pitchFamily="66" charset="0"/>
                <a:cs typeface="Cavolini" panose="03000502040302020204" pitchFamily="66" charset="0"/>
              </a:rPr>
              <a:t>Ihr schickt zwei MitschülerInnen hinaus, die später hereinkommen, in der Zwischenzeit suchen sich immer zwei Kinder jeweils ein Wort aus ein und derselben Sprache aus, bis eben viele Sprachen in Pärchen vertreten sind. Dann ruft ihr die anderen beiden zurück, die wenn sie euch „antippen“ nur das Wort hören (ohne Übersetzung) und erraten müssen, welche Pärchen (wie bei Memory) eben zusammengehören. Wer die meisten richtig geraten hat, gewinnt.</a:t>
            </a:r>
            <a:endParaRPr lang="x-none" sz="2000" dirty="0">
              <a:solidFill>
                <a:srgbClr val="C00000"/>
              </a:solidFill>
              <a:latin typeface="Cavolini" panose="03000502040302020204" pitchFamily="66" charset="0"/>
              <a:cs typeface="Cavolini" panose="03000502040302020204" pitchFamily="66" charset="0"/>
            </a:endParaRPr>
          </a:p>
        </p:txBody>
      </p:sp>
      <p:sp>
        <p:nvSpPr>
          <p:cNvPr id="5" name="Textfeld 4">
            <a:extLst>
              <a:ext uri="{FF2B5EF4-FFF2-40B4-BE49-F238E27FC236}">
                <a16:creationId xmlns:a16="http://schemas.microsoft.com/office/drawing/2014/main" xmlns="" id="{58ED8971-9954-48E1-94F4-3DF4FA3C14A0}"/>
              </a:ext>
            </a:extLst>
          </p:cNvPr>
          <p:cNvSpPr txBox="1"/>
          <p:nvPr/>
        </p:nvSpPr>
        <p:spPr>
          <a:xfrm>
            <a:off x="3915507" y="6382435"/>
            <a:ext cx="11035324" cy="215444"/>
          </a:xfrm>
          <a:prstGeom prst="rect">
            <a:avLst/>
          </a:prstGeom>
          <a:noFill/>
        </p:spPr>
        <p:txBody>
          <a:bodyPr wrap="square">
            <a:spAutoFit/>
          </a:bodyPr>
          <a:lstStyle/>
          <a:p>
            <a:r>
              <a:rPr lang="it-IT" sz="800" dirty="0"/>
              <a:t>https://th.bing.com/th/id/OIP.NqR_fsx9gXBizNxIki3h8QHaHa?w=180&amp;h=180&amp;c=7&amp;o=5&amp;dpr=1.75&amp;pid=1.7</a:t>
            </a:r>
            <a:endParaRPr lang="x-none" sz="800" dirty="0"/>
          </a:p>
        </p:txBody>
      </p:sp>
      <p:pic>
        <p:nvPicPr>
          <p:cNvPr id="7" name="Grafik 6">
            <a:extLst>
              <a:ext uri="{FF2B5EF4-FFF2-40B4-BE49-F238E27FC236}">
                <a16:creationId xmlns:a16="http://schemas.microsoft.com/office/drawing/2014/main" xmlns="" id="{989ECE40-1529-487B-A51E-80989D058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2"/>
            <a:ext cx="3000375" cy="3000375"/>
          </a:xfrm>
          <a:prstGeom prst="rect">
            <a:avLst/>
          </a:prstGeom>
        </p:spPr>
      </p:pic>
    </p:spTree>
    <p:extLst>
      <p:ext uri="{BB962C8B-B14F-4D97-AF65-F5344CB8AC3E}">
        <p14:creationId xmlns:p14="http://schemas.microsoft.com/office/powerpoint/2010/main" val="382042115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523</Words>
  <Application>Microsoft Office PowerPoint</Application>
  <PresentationFormat>Custom</PresentationFormat>
  <Paragraphs>34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vt:lpstr>
      <vt:lpstr>voXmiT! Voneinander und miteinander  Sprache lernen!  BITTE EINSTEIGEN –  WEITER GEHT‘S INS ABENTEUER  DER WELT DER SPRACHEN!</vt:lpstr>
      <vt:lpstr>Gemeinsam sprecht ihr bestimmt noch andere Sprachen als Deutsch in eurer Klasse!</vt:lpstr>
      <vt:lpstr>Ihr seid Kuddelmuddel - Dichter</vt:lpstr>
      <vt:lpstr>Die Sprachenwelt lässt grüßen!</vt:lpstr>
      <vt:lpstr>Grenzenlos Geschichten…</vt:lpstr>
      <vt:lpstr>Aioli Baba Ghanoush Birne Helene Borschtsch Bouillabaisse Brioche Béchamel Bœuf Stroganoff Caesar Salad Canapé Caprese Carpaccio Cassoulet Cevapcici Chateaubriand Chesterfield Chop Suey Chorizo Coq au vin Cordon bleu Crème brûlée Eisbein Esterházy Filet Wellington Flammkuchen Foie gras Frikassee Gazpacho Germknödel Halver Hahn Himmel und Erde Kaiserschmarrn Kutteln Königsberger Klopse Köttbullar Labskaus Leipziger Allerlei Minestrone Ossobuco Panna cotta  Pfirsich Melba Ratatouille Saltimbocca Schakschuka Spaghetti Carbonara Steak-Arten Strammer Max Surf and Turf Tafelspitz Tiramisù Vitello tonnato Waldorfsalat Zabaglione Zürcher Geschnetzelt   Herbei zum Sprachenbrei! </vt:lpstr>
      <vt:lpstr>Das Schulgebäude mit der Sprachenbrille entdecken!</vt:lpstr>
      <vt:lpstr>Tauschhandel!</vt:lpstr>
      <vt:lpstr>Lebendes Sprachmemory</vt:lpstr>
      <vt:lpstr> http://www.voxmi.at/  Eine voXmi – Schule achtet darauf, dass alle wissen, was Sprache für ein großartiger Schatz ist, den wir alle gemeinsam besitzen!  Zeichne deinen Sprachschatz und schicke uns dein Bild als Foto oder Scan!  Dann kannst du etwas bei voXmi gewinnen!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voXmi – INTERNETRALLYE primarstufe (3./4.Kl.)</dc:title>
  <dc:creator>Susana Landgrebe</dc:creator>
  <cp:lastModifiedBy>Katharina</cp:lastModifiedBy>
  <cp:revision>8</cp:revision>
  <dcterms:created xsi:type="dcterms:W3CDTF">2020-08-12T20:37:54Z</dcterms:created>
  <dcterms:modified xsi:type="dcterms:W3CDTF">2021-10-14T19:37:14Z</dcterms:modified>
</cp:coreProperties>
</file>