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63" r:id="rId4"/>
    <p:sldId id="266" r:id="rId5"/>
    <p:sldId id="281" r:id="rId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a Landgrebe" initials="SL" lastIdx="1" clrIdx="0">
    <p:extLst>
      <p:ext uri="{19B8F6BF-5375-455C-9EA6-DF929625EA0E}">
        <p15:presenceInfo xmlns:p15="http://schemas.microsoft.com/office/powerpoint/2012/main" userId="2c6b4e5f3a297c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FBA29-6842-489E-8C93-46B552A02225}" v="2" dt="2023-01-19T14:15:57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it Stockreiter" userId="b9e054c12701958b" providerId="LiveId" clId="{43BFBA29-6842-489E-8C93-46B552A02225}"/>
    <pc:docChg chg="modSld">
      <pc:chgData name="Margit Stockreiter" userId="b9e054c12701958b" providerId="LiveId" clId="{43BFBA29-6842-489E-8C93-46B552A02225}" dt="2023-01-19T14:20:02.481" v="4" actId="20577"/>
      <pc:docMkLst>
        <pc:docMk/>
      </pc:docMkLst>
      <pc:sldChg chg="modSp mod">
        <pc:chgData name="Margit Stockreiter" userId="b9e054c12701958b" providerId="LiveId" clId="{43BFBA29-6842-489E-8C93-46B552A02225}" dt="2023-01-19T14:20:02.481" v="4" actId="20577"/>
        <pc:sldMkLst>
          <pc:docMk/>
          <pc:sldMk cId="2396843897" sldId="266"/>
        </pc:sldMkLst>
        <pc:spChg chg="mod">
          <ac:chgData name="Margit Stockreiter" userId="b9e054c12701958b" providerId="LiveId" clId="{43BFBA29-6842-489E-8C93-46B552A02225}" dt="2023-01-19T14:20:02.481" v="4" actId="20577"/>
          <ac:spMkLst>
            <pc:docMk/>
            <pc:sldMk cId="2396843897" sldId="266"/>
            <ac:spMk id="5" creationId="{630ED440-1B93-4B04-BFD1-446AEEC15F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5C2EA-F974-4CC3-8391-30774735B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381A8E5-3A9C-442D-B1AF-BFA27D750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5FE840-FD77-49D1-8460-29E99060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A23E17-3D4C-4B2D-99BF-92A79B26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F351EA-B314-4214-9BB6-EE632FCA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818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BF1B3-1551-4E6D-978B-F70BD4B1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BC0FB46-09DF-4ABE-A105-7C656367D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D47B2E-94DD-4FF4-9C7C-08BE273D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173E9A-F53A-4B51-BDE4-4ABE112B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308711-2636-4AFD-96B5-72C59BAB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641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4A6969B-CB96-4DFD-BFA6-6F0227BD0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E5E0F5A-A67C-44A8-B03C-801184972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B05F02-F001-4A3D-A04B-14A5A2F8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54DB96-2DFC-4D96-877A-B21CD73F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372D3BC-D95E-4A57-994D-A163B69B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245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29CAE6-4DBB-4FE6-8A6C-C9161EA8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EFC301-AEAC-485E-B51B-6D6A7096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18ACC-A594-4813-B11D-0556CCBE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753ABA-C924-4C11-8C0C-2DFFD49F3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617221-1A39-4289-85CF-024A0CBA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637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F7FDD-88E9-42D3-A326-F3ED6DB7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A00989-CF57-4537-BB88-3102A096A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A9251E-C12D-4E96-AC8F-679D3319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732EF6-D6B8-42C3-85B2-492688A8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11D009-2782-43C0-AE44-70E4715B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273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835CC-8206-4E11-B51D-3D14BD0D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E19B91-4C3F-42B1-8E85-BDC7BB874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9FDFEB-80DD-48BF-ACA0-6E4A28C52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CF3CB3-C0FD-4918-86E6-09B8DFA3C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750F2F-2B7B-4907-91FD-EF57D4B9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30217B-8291-4909-B118-A0194567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16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DFCBB-AAE3-47EB-B6CF-09D0818D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94471A-09C9-49E1-AB44-156ADD59B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0340C6-736E-4091-BC9D-FED6DBB0A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F502E0-737F-4487-BD3A-4EBC41BE5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5CAE0B6-F417-4C4A-983B-DC40F58E1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B5B27D-E08A-491F-86BC-80292DAC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979BDF-E44C-4F64-8B2B-D20388B4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9477EA5-E598-4554-863B-3305E048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67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AF6E8-5E7A-40C5-A929-F495DC1CD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CF41DB-0232-41A6-BB13-EB2D00A6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D96A36-7ACC-4461-AE8C-C60A4DA24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2F5D5C-2646-4430-A1EF-E1123C06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397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053EAEA-39AD-4992-B725-220E7B43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7F6ECB-04D5-4F19-BEC6-6C051C43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46AEB1-9280-4F52-8B71-6698BCAD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87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20B8B-163B-49D0-99FE-9706EFB7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6CCC72-925F-4D08-90BE-3D72562AE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1DE1EF-BF8B-42AE-9333-E2EEE41F6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3D6C6F-C73D-40F6-B57A-8674770C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01CC9C8-5833-450C-8C69-50E1994D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71288A-1D99-4806-884A-5B45C40F6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527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4F8F3-3B3E-4AFA-81D2-FEEC9FE8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2E29A09-AB73-4501-8EB2-B063C0AFA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9A8393-9D1C-4491-899D-C35377E2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7E43058-2352-4885-BF60-6B6E20C1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63CA45-DC65-4635-B839-1617E433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EF679B-92A1-44C7-8937-5F613B28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370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5BEB5B-B124-4B33-8391-3A148283B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x-non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9A0B00-8AA9-407A-BFEF-C84998871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x-non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12880D-66B0-43AB-AF28-9F787DF56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BAB12-32C2-4ED6-8930-87CBC398A36F}" type="datetimeFigureOut">
              <a:rPr lang="x-none" smtClean="0"/>
              <a:t>19.01.2023</a:t>
            </a:fld>
            <a:endParaRPr lang="x-non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AD6318-1214-4776-9E94-221BABB56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F711C5-323F-4C72-8E76-CD11F9EF8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3A53-CD47-46AD-B1F7-5888ADA600BB}" type="slidenum">
              <a:rPr lang="x-none" smtClean="0"/>
              <a:t>‹Nr.›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450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thema-sprachen-und-demokratie/sprachen-quiz" TargetMode="External"/><Relationship Id="rId2" Type="http://schemas.openxmlformats.org/officeDocument/2006/relationships/hyperlink" Target="https://www.demokratiewebstatt.at/angekommen-demokratie-und-sprache-ueben/sprachen-in-oesterreich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guagesquad.com/" TargetMode="External"/><Relationship Id="rId2" Type="http://schemas.openxmlformats.org/officeDocument/2006/relationships/hyperlink" Target="https://lingyourlanguage.com/gam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l.ecml.at/Facts/FAQsonsignlanguage/tabid/2741/language/de-DE/Default.aspx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KogoMa6fpU?feature=oembed" TargetMode="External"/><Relationship Id="rId6" Type="http://schemas.openxmlformats.org/officeDocument/2006/relationships/hyperlink" Target="https://www.youtube.com/watch?v=uKogoMa6fp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D5C9893-2E24-4877-982C-29C7F9927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580" b="1419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6C67109C-B382-40A2-9BC4-3EB0B43B8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70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b="1" dirty="0" err="1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voXmiT</a:t>
            </a:r>
            <a: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!</a:t>
            </a:r>
            <a:b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Wir und die anderen um uns herum sprechen viele Sprachen!</a:t>
            </a:r>
            <a:br>
              <a:rPr lang="de-DE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x-none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endParaRPr lang="x-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31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337D52B-B5FD-45E9-B5F0-394D0BB26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484" y="2405263"/>
            <a:ext cx="4023360" cy="3204134"/>
          </a:xfrm>
        </p:spPr>
        <p:txBody>
          <a:bodyPr anchor="b">
            <a:noAutofit/>
          </a:bodyPr>
          <a:lstStyle/>
          <a:p>
            <a:pPr algn="l"/>
            <a:r>
              <a:rPr lang="de-DE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Österreichs Sprachenlandschaft</a:t>
            </a:r>
            <a:br>
              <a:rPr lang="de-DE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DE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DE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DE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Lies</a:t>
            </a:r>
            <a:r>
              <a:rPr lang="de-DE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dir diese Seite im Internet durch! </a:t>
            </a:r>
            <a:br>
              <a:rPr lang="de-DE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DE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/>
              </a:rPr>
              <a:t>https://www.demokratiewebstatt.at/angekommen-demokratie-und-sprache-ueben/sprachen-in-oesterreich/</a:t>
            </a:r>
            <a:br>
              <a:rPr lang="de-DE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/>
              </a:rPr>
            </a:br>
            <a:br>
              <a:rPr lang="de-DE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Beantworte dann diese Fragen aus dem Sprachen-Quiz!</a:t>
            </a:r>
            <a:br>
              <a:rPr lang="de-DE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DE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it-IT" sz="16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Sprachen</a:t>
            </a:r>
            <a:r>
              <a:rPr lang="it-IT" sz="1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-Quiz - DemokratieWEBstatt.at</a:t>
            </a:r>
            <a:br>
              <a:rPr lang="it-IT" sz="1600" dirty="0"/>
            </a:br>
            <a:br>
              <a:rPr lang="de-DE" sz="16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x-none" sz="16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8FAA00-E072-44C8-BD11-A21836EC4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22" y="918190"/>
            <a:ext cx="6653157" cy="408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9675B-64E0-4255-A2A5-397E56AF5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002" y="1259235"/>
            <a:ext cx="10696345" cy="4856304"/>
          </a:xfrm>
        </p:spPr>
        <p:txBody>
          <a:bodyPr anchor="b">
            <a:noAutofit/>
          </a:bodyPr>
          <a:lstStyle/>
          <a:p>
            <a:pPr algn="l"/>
            <a: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Wie verschieden Sprachen sind! Kannst du Sprachen erraten? Oder verstehst du hier vielleicht sogar schon etwas?</a:t>
            </a:r>
            <a:b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AT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Sprache raten (mit Hörproben) – einen Link kann man direkt öffnen, wenn man ihn  mit </a:t>
            </a:r>
            <a:r>
              <a:rPr lang="de-DE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Strg+Mausklick</a:t>
            </a:r>
            <a: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gleichzeitig antippt!</a:t>
            </a:r>
            <a:b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AT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4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https://lingyourlanguage.com/game</a:t>
            </a:r>
            <a:br>
              <a:rPr lang="de-DE" sz="24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AT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 </a:t>
            </a:r>
            <a:r>
              <a:rPr lang="de-DE" sz="24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https://www.languagesquad.com/</a:t>
            </a:r>
            <a:b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de-AT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Ich habe fast alle/viele/einige/wenige/gar keine Sprachen erkannt! </a:t>
            </a:r>
            <a:br>
              <a:rPr lang="de-AT" sz="3200" b="1" dirty="0">
                <a:solidFill>
                  <a:srgbClr val="C00000"/>
                </a:solidFill>
              </a:rPr>
            </a:br>
            <a:r>
              <a:rPr lang="de-DE" sz="3200" b="1" dirty="0">
                <a:solidFill>
                  <a:srgbClr val="C00000"/>
                </a:solidFill>
              </a:rPr>
              <a:t> </a:t>
            </a:r>
            <a:br>
              <a:rPr lang="de-AT" sz="3200" b="1" dirty="0">
                <a:solidFill>
                  <a:srgbClr val="C00000"/>
                </a:solidFill>
              </a:rPr>
            </a:br>
            <a:endParaRPr lang="de-AT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2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C358F364-32DD-4AEE-B441-012235CDD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623" y="569344"/>
            <a:ext cx="5348377" cy="5437140"/>
          </a:xfrm>
        </p:spPr>
        <p:txBody>
          <a:bodyPr anchor="t">
            <a:noAutofit/>
          </a:bodyPr>
          <a:lstStyle/>
          <a:p>
            <a:pPr algn="l"/>
            <a:r>
              <a:rPr lang="de-DE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Mehrsprachig – mal anders!</a:t>
            </a:r>
          </a:p>
          <a:p>
            <a:pPr algn="l"/>
            <a:r>
              <a:rPr lang="de-DE" sz="2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Auch Menschen, die nicht gut hören, lernen viele Sprachen! </a:t>
            </a:r>
          </a:p>
          <a:p>
            <a:pPr algn="l"/>
            <a:r>
              <a:rPr lang="de-DE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Wie schreibst du deinen Vornamen im Gebärdenalphabet?</a:t>
            </a:r>
          </a:p>
          <a:p>
            <a:pPr algn="l"/>
            <a:r>
              <a:rPr lang="de-DE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Versuche das einmal!</a:t>
            </a:r>
          </a:p>
          <a:p>
            <a:pPr algn="l"/>
            <a:r>
              <a:rPr lang="de-DE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Gebärdensprache/-alphabet</a:t>
            </a:r>
          </a:p>
          <a:p>
            <a:pPr algn="l"/>
            <a:r>
              <a:rPr lang="de-DE" sz="2000" b="1" u="sng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https://edl.ecml.at/Facts/FAQsonsignlanguage/tabid/2741/language/de-DE/Default.aspx</a:t>
            </a:r>
            <a:endParaRPr lang="de-DE" sz="2000" b="1" u="sng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endParaRPr lang="de-DE" sz="2000" b="1" u="sng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endParaRPr lang="de-DE" sz="2000" b="1" u="sng" dirty="0">
              <a:solidFill>
                <a:schemeClr val="accent6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l"/>
            <a:endParaRPr lang="de-AT" sz="2000" b="1" dirty="0">
              <a:solidFill>
                <a:schemeClr val="accent6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005F8B2-13F2-4FD6-BE6A-FF414C022C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11785" r="4051"/>
          <a:stretch/>
        </p:blipFill>
        <p:spPr>
          <a:xfrm>
            <a:off x="1176261" y="1697853"/>
            <a:ext cx="5093312" cy="4245218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  <p:pic>
        <p:nvPicPr>
          <p:cNvPr id="4" name="Onlinemedien 3" title="Welcher Promi ist das? (1) #Gebärdensprache">
            <a:hlinkClick r:id="" action="ppaction://media"/>
            <a:extLst>
              <a:ext uri="{FF2B5EF4-FFF2-40B4-BE49-F238E27FC236}">
                <a16:creationId xmlns:a16="http://schemas.microsoft.com/office/drawing/2014/main" id="{6E718031-6F16-4372-B96A-6E1AF6566C8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90948" y="3063422"/>
            <a:ext cx="4753429" cy="268568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30ED440-1B93-4B04-BFD1-446AEEC15F1F}"/>
              </a:ext>
            </a:extLst>
          </p:cNvPr>
          <p:cNvSpPr txBox="1"/>
          <p:nvPr/>
        </p:nvSpPr>
        <p:spPr>
          <a:xfrm>
            <a:off x="6690948" y="638138"/>
            <a:ext cx="4410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Jetzt versuch dieses Quiz aus dem Video und „erfinde“ selbst ein paar dieser Namensrätsel! </a:t>
            </a:r>
            <a:r>
              <a:rPr lang="de-DE" sz="1800" b="1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Erratet </a:t>
            </a:r>
            <a:r>
              <a:rPr lang="de-DE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ihr gegenseitig in der Klasse, wer gemeint ist? </a:t>
            </a:r>
            <a:r>
              <a:rPr lang="de-DE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  <a:hlinkClick r:id="rId6"/>
              </a:rPr>
              <a:t>https://www.youtube.com/watch?v=uKogoMa6fpU</a:t>
            </a:r>
            <a:endParaRPr lang="de-DE" sz="1800" b="1" dirty="0">
              <a:solidFill>
                <a:schemeClr val="accent6">
                  <a:lumMod val="60000"/>
                  <a:lumOff val="4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4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62BF651-27A8-49CC-B2C4-2578BDD81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8" r="10740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C2BF3A8-DB7E-4707-BB38-9D5CE6433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227" y="4144420"/>
            <a:ext cx="9673088" cy="2113959"/>
          </a:xfrm>
        </p:spPr>
        <p:txBody>
          <a:bodyPr anchor="t">
            <a:noAutofit/>
          </a:bodyPr>
          <a:lstStyle/>
          <a:p>
            <a:br>
              <a:rPr lang="de-DE" sz="1800" b="1" dirty="0">
                <a:solidFill>
                  <a:schemeClr val="tx2"/>
                </a:solidFill>
              </a:rPr>
            </a:br>
            <a:r>
              <a:rPr lang="de-D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http://www.voxmi.at/</a:t>
            </a:r>
            <a:br>
              <a:rPr lang="de-D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br>
              <a:rPr lang="de-DE" sz="18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x-none" sz="1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7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Breitbild</PresentationFormat>
  <Paragraphs>12</Paragraphs>
  <Slides>5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Cavolini</vt:lpstr>
      <vt:lpstr>Comic Sans MS</vt:lpstr>
      <vt:lpstr>Office</vt:lpstr>
      <vt:lpstr>voXmiT! Wir und die anderen um uns herum sprechen viele Sprachen!  </vt:lpstr>
      <vt:lpstr>Österreichs Sprachenlandschaft    Lies dir diese Seite im Internet durch!   https://www.demokratiewebstatt.at/angekommen-demokratie-und-sprache-ueben/sprachen-in-oesterreich/  Beantworte dann diese Fragen aus dem Sprachen-Quiz!  Sprachen-Quiz - DemokratieWEBstatt.at  </vt:lpstr>
      <vt:lpstr>Wie verschieden Sprachen sind! Kannst du Sprachen erraten? Oder verstehst du hier vielleicht sogar schon etwas?  Sprache raten (mit Hörproben) – einen Link kann man direkt öffnen, wenn man ihn  mit Strg+Mausklick gleichzeitig antippt!  https://lingyourlanguage.com/game   https://www.languagesquad.com/  Ich habe fast alle/viele/einige/wenige/gar keine Sprachen erkannt!    </vt:lpstr>
      <vt:lpstr>PowerPoint-Präsentation</vt:lpstr>
      <vt:lpstr> http://www.voxmi.at/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Susana Landgrebe</dc:creator>
  <cp:lastModifiedBy>Margit Stockreiter</cp:lastModifiedBy>
  <cp:revision>8</cp:revision>
  <dcterms:created xsi:type="dcterms:W3CDTF">2021-07-21T12:27:33Z</dcterms:created>
  <dcterms:modified xsi:type="dcterms:W3CDTF">2023-01-19T14:20:13Z</dcterms:modified>
</cp:coreProperties>
</file>