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86" r:id="rId4"/>
    <p:sldId id="284" r:id="rId5"/>
    <p:sldId id="287" r:id="rId6"/>
    <p:sldId id="289" r:id="rId7"/>
    <p:sldId id="281" r:id="rId8"/>
    <p:sldId id="282"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a Landgrebe" initials="SL" lastIdx="1" clrIdx="0">
    <p:extLst>
      <p:ext uri="{19B8F6BF-5375-455C-9EA6-DF929625EA0E}">
        <p15:presenceInfo xmlns:p15="http://schemas.microsoft.com/office/powerpoint/2012/main" userId="2c6b4e5f3a297c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2" d="100"/>
          <a:sy n="112" d="100"/>
        </p:scale>
        <p:origin x="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it Stockreiter" userId="b9e054c12701958b" providerId="LiveId" clId="{E182C10F-9D61-4A3E-BB38-192343C7CBDC}"/>
    <pc:docChg chg="modSld sldOrd">
      <pc:chgData name="Margit Stockreiter" userId="b9e054c12701958b" providerId="LiveId" clId="{E182C10F-9D61-4A3E-BB38-192343C7CBDC}" dt="2023-01-19T14:47:32.430" v="4"/>
      <pc:docMkLst>
        <pc:docMk/>
      </pc:docMkLst>
      <pc:sldChg chg="ord">
        <pc:chgData name="Margit Stockreiter" userId="b9e054c12701958b" providerId="LiveId" clId="{E182C10F-9D61-4A3E-BB38-192343C7CBDC}" dt="2023-01-19T14:47:32.430" v="4"/>
        <pc:sldMkLst>
          <pc:docMk/>
          <pc:sldMk cId="1814350784" sldId="282"/>
        </pc:sldMkLst>
      </pc:sldChg>
      <pc:sldChg chg="modSp mod">
        <pc:chgData name="Margit Stockreiter" userId="b9e054c12701958b" providerId="LiveId" clId="{E182C10F-9D61-4A3E-BB38-192343C7CBDC}" dt="2023-01-19T14:45:58.502" v="0" actId="20577"/>
        <pc:sldMkLst>
          <pc:docMk/>
          <pc:sldMk cId="282053135" sldId="284"/>
        </pc:sldMkLst>
        <pc:spChg chg="mod">
          <ac:chgData name="Margit Stockreiter" userId="b9e054c12701958b" providerId="LiveId" clId="{E182C10F-9D61-4A3E-BB38-192343C7CBDC}" dt="2023-01-19T14:45:58.502" v="0" actId="20577"/>
          <ac:spMkLst>
            <pc:docMk/>
            <pc:sldMk cId="282053135" sldId="284"/>
            <ac:spMk id="3" creationId="{6F3A54B6-A40F-47FC-A18C-A673999D663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E40B2-CDE2-40F0-BC59-5A9995D9E43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D473FC-4623-42AE-8271-691BFD141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C73AA5E4-5E17-4569-B13C-06EE3A818DCF}"/>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5" name="Fußzeilenplatzhalter 4">
            <a:extLst>
              <a:ext uri="{FF2B5EF4-FFF2-40B4-BE49-F238E27FC236}">
                <a16:creationId xmlns:a16="http://schemas.microsoft.com/office/drawing/2014/main" id="{84D53605-9121-4241-B104-31325A05CA7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99C0332-AE31-4084-8B26-39107C9FC847}"/>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172691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05EC5-F5CF-4FE8-94CB-E9F8DFA9444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0B63907-64E7-451C-9B3C-5D4DD327166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8EC6E34-8A34-4BDF-A0D7-CEEF0B3B9D00}"/>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5" name="Fußzeilenplatzhalter 4">
            <a:extLst>
              <a:ext uri="{FF2B5EF4-FFF2-40B4-BE49-F238E27FC236}">
                <a16:creationId xmlns:a16="http://schemas.microsoft.com/office/drawing/2014/main" id="{D8D919C3-D155-47C8-A3BF-098D8546F6E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B02CBCE-D22F-4660-B74C-4FCE7FC58C64}"/>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410982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FE03E9E-08B6-4603-8096-AED70AC4F06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ED68CBFD-771B-4E2E-91B1-28D30088BEE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040453-026B-409A-8D10-8282206FA3C1}"/>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5" name="Fußzeilenplatzhalter 4">
            <a:extLst>
              <a:ext uri="{FF2B5EF4-FFF2-40B4-BE49-F238E27FC236}">
                <a16:creationId xmlns:a16="http://schemas.microsoft.com/office/drawing/2014/main" id="{47C2F861-DC0C-4ADF-914E-CA333F8339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2E53FB0-2FF4-497B-8EEF-A8836FC4E1FA}"/>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323273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68034-5505-4BF3-A8D5-6BBCA6A2B006}"/>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F6F5CCE-2717-4EA2-B6E6-5CCFB1B6C07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1C6AC1D-BC6D-4292-9234-A0D43BD86974}"/>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5" name="Fußzeilenplatzhalter 4">
            <a:extLst>
              <a:ext uri="{FF2B5EF4-FFF2-40B4-BE49-F238E27FC236}">
                <a16:creationId xmlns:a16="http://schemas.microsoft.com/office/drawing/2014/main" id="{D7BAE1B0-14EE-471B-83BC-2ECBFDAF1AA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D9B5F05-03A8-46CB-8DA0-2223C8CEBEC9}"/>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338881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0F5FE-4351-44E0-AA36-E943B79ED25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CF35C342-84B9-4B6A-BBC0-75B175E38A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937B5AC-30E5-46F9-B73A-60DEAECA13B1}"/>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5" name="Fußzeilenplatzhalter 4">
            <a:extLst>
              <a:ext uri="{FF2B5EF4-FFF2-40B4-BE49-F238E27FC236}">
                <a16:creationId xmlns:a16="http://schemas.microsoft.com/office/drawing/2014/main" id="{24366765-BE95-41E5-AF0D-FDE338D187C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BB4D36D-F487-404D-8E66-FD757529AE94}"/>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420417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1F911-7D69-454E-9A8E-50213AF5723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8D76FC2-D5D4-4D84-AE70-50D3740B403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DA535D4C-8121-4FB8-9175-70909061EDB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9CEC36E6-9AF6-4CF9-A430-3E77E26EFC43}"/>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6" name="Fußzeilenplatzhalter 5">
            <a:extLst>
              <a:ext uri="{FF2B5EF4-FFF2-40B4-BE49-F238E27FC236}">
                <a16:creationId xmlns:a16="http://schemas.microsoft.com/office/drawing/2014/main" id="{A185A76F-B5EC-4CC8-873D-6589EBAB3BC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50D553A-435C-48E2-AC3F-273EEB0A34AC}"/>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68805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635C3-DBDA-4BC0-B6D9-3C507DDF16E5}"/>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5C3020B3-443E-4042-9AA4-1F9424EBD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9D81194-90C7-4925-B691-29E36DA4590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15A65C7-FC64-4172-93F1-E0093D698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F1E590C-4249-4EA3-85BA-57CD4C93020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2A38754B-DBAC-4563-A07A-B43573359DCE}"/>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8" name="Fußzeilenplatzhalter 7">
            <a:extLst>
              <a:ext uri="{FF2B5EF4-FFF2-40B4-BE49-F238E27FC236}">
                <a16:creationId xmlns:a16="http://schemas.microsoft.com/office/drawing/2014/main" id="{0537192D-755D-4945-B5F7-36031E1CBEEF}"/>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A8EB86-3135-4EA7-8D33-551FFC901F39}"/>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168524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556FA-D7C6-433C-ADD3-C83D97321A8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CF757C4-F089-4A22-B3DF-96E81905DB5D}"/>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4" name="Fußzeilenplatzhalter 3">
            <a:extLst>
              <a:ext uri="{FF2B5EF4-FFF2-40B4-BE49-F238E27FC236}">
                <a16:creationId xmlns:a16="http://schemas.microsoft.com/office/drawing/2014/main" id="{02DA05B6-5E07-42EE-9A8E-07D41DE9824F}"/>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5CE674CB-1483-4956-8804-F55F4A36BCD8}"/>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10046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E2E51C2-F037-4028-B6B6-4C22D50D9DD4}"/>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3" name="Fußzeilenplatzhalter 2">
            <a:extLst>
              <a:ext uri="{FF2B5EF4-FFF2-40B4-BE49-F238E27FC236}">
                <a16:creationId xmlns:a16="http://schemas.microsoft.com/office/drawing/2014/main" id="{54AC6E25-C26A-4140-AF69-AE7FAA9BBE6C}"/>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B5544374-E24B-4047-83AB-27F2F5213E3D}"/>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99841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EBEA1-134D-4EE8-B7C1-813A4636F95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9BF0724B-DAA3-461E-86C6-00DF5C3F48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AC5D2E69-CD16-4AFB-A5A2-94772ACEB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C46C762-DE9A-4744-A93C-FEA0491802D9}"/>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6" name="Fußzeilenplatzhalter 5">
            <a:extLst>
              <a:ext uri="{FF2B5EF4-FFF2-40B4-BE49-F238E27FC236}">
                <a16:creationId xmlns:a16="http://schemas.microsoft.com/office/drawing/2014/main" id="{A9F20DD4-3AC8-4AFA-B851-9D35D3387B0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ABFE65BA-CA73-4157-B908-E09ECEECA538}"/>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195046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5E07B-D10C-4DA9-82B0-3DDF8F555D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78EE34CD-469F-4BFA-8CFB-2AE9D16D4F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12DDA492-55AD-4643-9FA4-77C8E05E0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64A4B6E-FE26-4001-8AAD-BD7084D76A8E}"/>
              </a:ext>
            </a:extLst>
          </p:cNvPr>
          <p:cNvSpPr>
            <a:spLocks noGrp="1"/>
          </p:cNvSpPr>
          <p:nvPr>
            <p:ph type="dt" sz="half" idx="10"/>
          </p:nvPr>
        </p:nvSpPr>
        <p:spPr/>
        <p:txBody>
          <a:bodyPr/>
          <a:lstStyle/>
          <a:p>
            <a:fld id="{553D7030-C52C-4902-AC41-9DA3442A2092}" type="datetimeFigureOut">
              <a:rPr lang="de-AT" smtClean="0"/>
              <a:t>19.01.2023</a:t>
            </a:fld>
            <a:endParaRPr lang="de-AT"/>
          </a:p>
        </p:txBody>
      </p:sp>
      <p:sp>
        <p:nvSpPr>
          <p:cNvPr id="6" name="Fußzeilenplatzhalter 5">
            <a:extLst>
              <a:ext uri="{FF2B5EF4-FFF2-40B4-BE49-F238E27FC236}">
                <a16:creationId xmlns:a16="http://schemas.microsoft.com/office/drawing/2014/main" id="{6FD76551-00B6-4714-8401-E0469AF383C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8CE7972-A53A-4C9B-B943-C624CE5F3636}"/>
              </a:ext>
            </a:extLst>
          </p:cNvPr>
          <p:cNvSpPr>
            <a:spLocks noGrp="1"/>
          </p:cNvSpPr>
          <p:nvPr>
            <p:ph type="sldNum" sz="quarter" idx="12"/>
          </p:nvPr>
        </p:nvSpPr>
        <p:spPr/>
        <p:txBody>
          <a:bodyPr/>
          <a:lstStyle/>
          <a:p>
            <a:fld id="{576DE4B1-C0A5-40E7-BF8E-6D233F45D454}" type="slidenum">
              <a:rPr lang="de-AT" smtClean="0"/>
              <a:t>‹Nr.›</a:t>
            </a:fld>
            <a:endParaRPr lang="de-AT"/>
          </a:p>
        </p:txBody>
      </p:sp>
    </p:spTree>
    <p:extLst>
      <p:ext uri="{BB962C8B-B14F-4D97-AF65-F5344CB8AC3E}">
        <p14:creationId xmlns:p14="http://schemas.microsoft.com/office/powerpoint/2010/main" val="220007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F66BA33-787F-4481-8254-E660DE8BF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3F5F5633-1989-43CB-ACBE-AD2884EE96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2AAC465-5749-48A3-9576-456D46F34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D7030-C52C-4902-AC41-9DA3442A2092}" type="datetimeFigureOut">
              <a:rPr lang="de-AT" smtClean="0"/>
              <a:t>19.01.2023</a:t>
            </a:fld>
            <a:endParaRPr lang="de-AT"/>
          </a:p>
        </p:txBody>
      </p:sp>
      <p:sp>
        <p:nvSpPr>
          <p:cNvPr id="5" name="Fußzeilenplatzhalter 4">
            <a:extLst>
              <a:ext uri="{FF2B5EF4-FFF2-40B4-BE49-F238E27FC236}">
                <a16:creationId xmlns:a16="http://schemas.microsoft.com/office/drawing/2014/main" id="{DE0471B2-A59E-4B9E-B213-A6A898C5E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608A923-DB50-4C2E-BADB-F5765A1F2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DE4B1-C0A5-40E7-BF8E-6D233F45D454}" type="slidenum">
              <a:rPr lang="de-AT" smtClean="0"/>
              <a:t>‹Nr.›</a:t>
            </a:fld>
            <a:endParaRPr lang="de-AT"/>
          </a:p>
        </p:txBody>
      </p:sp>
    </p:spTree>
    <p:extLst>
      <p:ext uri="{BB962C8B-B14F-4D97-AF65-F5344CB8AC3E}">
        <p14:creationId xmlns:p14="http://schemas.microsoft.com/office/powerpoint/2010/main" val="353690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office@voxmi.a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yrikline.org/de/startseit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feierabend.de/Oesterreich/DIES-und-DAS-und-SPASS/Ein-englisch-deutsches-Weihnachtsgedicht-15374.ht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D5C9893-2E24-4877-982C-29C7F9927AB5}"/>
              </a:ext>
            </a:extLst>
          </p:cNvPr>
          <p:cNvPicPr>
            <a:picLocks noChangeAspect="1"/>
          </p:cNvPicPr>
          <p:nvPr/>
        </p:nvPicPr>
        <p:blipFill rotWithShape="1">
          <a:blip r:embed="rId2">
            <a:alphaModFix amt="50000"/>
          </a:blip>
          <a:srcRect t="4580" b="14193"/>
          <a:stretch/>
        </p:blipFill>
        <p:spPr>
          <a:xfrm>
            <a:off x="20" y="1"/>
            <a:ext cx="12191980" cy="6857999"/>
          </a:xfrm>
          <a:prstGeom prst="rect">
            <a:avLst/>
          </a:prstGeom>
        </p:spPr>
      </p:pic>
      <p:sp>
        <p:nvSpPr>
          <p:cNvPr id="6" name="Titel 5">
            <a:extLst>
              <a:ext uri="{FF2B5EF4-FFF2-40B4-BE49-F238E27FC236}">
                <a16:creationId xmlns:a16="http://schemas.microsoft.com/office/drawing/2014/main" id="{6C67109C-B382-40A2-9BC4-3EB0B43B8EB3}"/>
              </a:ext>
            </a:extLst>
          </p:cNvPr>
          <p:cNvSpPr>
            <a:spLocks noGrp="1"/>
          </p:cNvSpPr>
          <p:nvPr>
            <p:ph type="ctrTitle"/>
          </p:nvPr>
        </p:nvSpPr>
        <p:spPr>
          <a:xfrm>
            <a:off x="695569" y="2782070"/>
            <a:ext cx="10925908" cy="2387600"/>
          </a:xfrm>
        </p:spPr>
        <p:txBody>
          <a:bodyPr>
            <a:normAutofit fontScale="90000"/>
          </a:bodyPr>
          <a:lstStyle/>
          <a:p>
            <a:r>
              <a:rPr lang="de-DE" b="1" dirty="0" err="1">
                <a:solidFill>
                  <a:srgbClr val="C00000"/>
                </a:solidFill>
                <a:latin typeface="Cavolini" panose="03000502040302020204" pitchFamily="66" charset="0"/>
                <a:cs typeface="Cavolini" panose="03000502040302020204" pitchFamily="66" charset="0"/>
              </a:rPr>
              <a:t>voXmiT</a:t>
            </a:r>
            <a:r>
              <a:rPr lang="de-DE" b="1" dirty="0">
                <a:solidFill>
                  <a:srgbClr val="C00000"/>
                </a:solidFill>
                <a:latin typeface="Cavolini" panose="03000502040302020204" pitchFamily="66" charset="0"/>
                <a:cs typeface="Cavolini" panose="03000502040302020204" pitchFamily="66" charset="0"/>
              </a:rPr>
              <a:t>!</a:t>
            </a:r>
            <a:br>
              <a:rPr lang="de-DE" b="1" dirty="0">
                <a:solidFill>
                  <a:srgbClr val="C00000"/>
                </a:solidFill>
                <a:latin typeface="Cavolini" panose="03000502040302020204" pitchFamily="66" charset="0"/>
                <a:cs typeface="Cavolini" panose="03000502040302020204" pitchFamily="66" charset="0"/>
              </a:rPr>
            </a:br>
            <a:r>
              <a:rPr lang="de-DE" sz="5300" b="1" dirty="0">
                <a:solidFill>
                  <a:srgbClr val="C00000"/>
                </a:solidFill>
                <a:latin typeface="Cavolini" panose="03000502040302020204" pitchFamily="66" charset="0"/>
                <a:cs typeface="Cavolini" panose="03000502040302020204" pitchFamily="66" charset="0"/>
              </a:rPr>
              <a:t>Voneinander und miteinander </a:t>
            </a:r>
            <a:br>
              <a:rPr lang="de-DE" sz="5300" b="1" dirty="0">
                <a:solidFill>
                  <a:srgbClr val="C00000"/>
                </a:solidFill>
                <a:latin typeface="Cavolini" panose="03000502040302020204" pitchFamily="66" charset="0"/>
                <a:cs typeface="Cavolini" panose="03000502040302020204" pitchFamily="66" charset="0"/>
              </a:rPr>
            </a:br>
            <a:r>
              <a:rPr lang="de-DE" sz="5300" b="1" dirty="0">
                <a:solidFill>
                  <a:srgbClr val="C00000"/>
                </a:solidFill>
                <a:latin typeface="Cavolini" panose="03000502040302020204" pitchFamily="66" charset="0"/>
                <a:cs typeface="Cavolini" panose="03000502040302020204" pitchFamily="66" charset="0"/>
              </a:rPr>
              <a:t>Sprache lernen!</a:t>
            </a:r>
            <a:br>
              <a:rPr lang="de-DE" b="1" dirty="0">
                <a:solidFill>
                  <a:srgbClr val="C00000"/>
                </a:solidFill>
                <a:latin typeface="Cavolini" panose="020B0502040204020203" pitchFamily="66" charset="0"/>
                <a:cs typeface="Cavolini" panose="020B0502040204020203" pitchFamily="66" charset="0"/>
              </a:rPr>
            </a:br>
            <a:endParaRPr lang="x-none" dirty="0">
              <a:solidFill>
                <a:srgbClr val="FFFF00"/>
              </a:solidFill>
            </a:endParaRPr>
          </a:p>
        </p:txBody>
      </p:sp>
    </p:spTree>
    <p:extLst>
      <p:ext uri="{BB962C8B-B14F-4D97-AF65-F5344CB8AC3E}">
        <p14:creationId xmlns:p14="http://schemas.microsoft.com/office/powerpoint/2010/main" val="286711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AC434-7151-4121-9500-EBEC2570A0E8}"/>
              </a:ext>
            </a:extLst>
          </p:cNvPr>
          <p:cNvSpPr>
            <a:spLocks noGrp="1"/>
          </p:cNvSpPr>
          <p:nvPr>
            <p:ph type="title"/>
          </p:nvPr>
        </p:nvSpPr>
        <p:spPr>
          <a:xfrm>
            <a:off x="652096" y="506169"/>
            <a:ext cx="10515600" cy="2190139"/>
          </a:xfrm>
        </p:spPr>
        <p:txBody>
          <a:bodyPr>
            <a:normAutofit/>
          </a:bodyPr>
          <a:lstStyle/>
          <a:p>
            <a:r>
              <a:rPr lang="de-DE" sz="4400" b="1" dirty="0">
                <a:solidFill>
                  <a:srgbClr val="C00000"/>
                </a:solidFill>
                <a:latin typeface="Cavolini" panose="03000502040302020204" pitchFamily="66" charset="0"/>
                <a:cs typeface="Cavolini" panose="03000502040302020204" pitchFamily="66" charset="0"/>
              </a:rPr>
              <a:t>Gemeinsam sprecht ihr bestimmt noch andere Sprachen als Deutsch in eurer Klasse!</a:t>
            </a:r>
            <a:endParaRPr lang="x-none" sz="4400" b="1" dirty="0">
              <a:solidFill>
                <a:srgbClr val="C00000"/>
              </a:solidFill>
              <a:latin typeface="Cavolini" panose="03000502040302020204" pitchFamily="66" charset="0"/>
              <a:cs typeface="Cavolini" panose="03000502040302020204" pitchFamily="66" charset="0"/>
            </a:endParaRPr>
          </a:p>
        </p:txBody>
      </p:sp>
      <p:sp>
        <p:nvSpPr>
          <p:cNvPr id="3" name="Textplatzhalter 2">
            <a:extLst>
              <a:ext uri="{FF2B5EF4-FFF2-40B4-BE49-F238E27FC236}">
                <a16:creationId xmlns:a16="http://schemas.microsoft.com/office/drawing/2014/main" id="{5BAE5244-ABFF-491D-AEEE-60212A2C538D}"/>
              </a:ext>
            </a:extLst>
          </p:cNvPr>
          <p:cNvSpPr>
            <a:spLocks noGrp="1"/>
          </p:cNvSpPr>
          <p:nvPr>
            <p:ph type="body" idx="1"/>
          </p:nvPr>
        </p:nvSpPr>
        <p:spPr>
          <a:xfrm>
            <a:off x="831850" y="3429001"/>
            <a:ext cx="10515600" cy="2660650"/>
          </a:xfrm>
        </p:spPr>
        <p:txBody>
          <a:bodyPr>
            <a:normAutofit/>
          </a:bodyPr>
          <a:lstStyle/>
          <a:p>
            <a:r>
              <a:rPr lang="de-DE" b="1" dirty="0">
                <a:solidFill>
                  <a:srgbClr val="C00000"/>
                </a:solidFill>
                <a:latin typeface="Cavolini" panose="03000502040302020204" pitchFamily="66" charset="0"/>
                <a:cs typeface="Cavolini" panose="03000502040302020204" pitchFamily="66" charset="0"/>
              </a:rPr>
              <a:t>Hier könntest du jetzt ausprobieren, wie man voneinander und miteinander mit diesen Sprachen spielen und etwas lernen könnte … </a:t>
            </a:r>
          </a:p>
          <a:p>
            <a:endParaRPr lang="de-DE" b="1" dirty="0">
              <a:solidFill>
                <a:srgbClr val="C00000"/>
              </a:solidFill>
              <a:latin typeface="Cavolini" panose="03000502040302020204" pitchFamily="66" charset="0"/>
              <a:cs typeface="Cavolini" panose="03000502040302020204" pitchFamily="66" charset="0"/>
            </a:endParaRPr>
          </a:p>
          <a:p>
            <a:r>
              <a:rPr lang="de-DE" b="1" dirty="0">
                <a:solidFill>
                  <a:srgbClr val="C00000"/>
                </a:solidFill>
                <a:latin typeface="Cavolini" panose="03000502040302020204" pitchFamily="66" charset="0"/>
                <a:cs typeface="Cavolini" panose="03000502040302020204" pitchFamily="66" charset="0"/>
              </a:rPr>
              <a:t>Vielleicht habt ihr selbst eine großartige Idee, dann erzählt es uns doch! Über die </a:t>
            </a:r>
            <a:r>
              <a:rPr lang="de-DE" b="1" dirty="0">
                <a:solidFill>
                  <a:srgbClr val="00B0F0"/>
                </a:solidFill>
                <a:latin typeface="Cavolini" panose="03000502040302020204" pitchFamily="66" charset="0"/>
                <a:cs typeface="Cavolini" panose="03000502040302020204" pitchFamily="66" charset="0"/>
              </a:rPr>
              <a:t>Emailadresse: </a:t>
            </a:r>
            <a:r>
              <a:rPr lang="de-DE" b="1" dirty="0">
                <a:solidFill>
                  <a:srgbClr val="00B0F0"/>
                </a:solidFill>
                <a:latin typeface="Cavolini" panose="03000502040302020204" pitchFamily="66" charset="0"/>
                <a:cs typeface="Cavolini" panose="03000502040302020204" pitchFamily="66" charset="0"/>
                <a:hlinkClick r:id="rId2">
                  <a:extLst>
                    <a:ext uri="{A12FA001-AC4F-418D-AE19-62706E023703}">
                      <ahyp:hlinkClr xmlns:ahyp="http://schemas.microsoft.com/office/drawing/2018/hyperlinkcolor" val="tx"/>
                    </a:ext>
                  </a:extLst>
                </a:hlinkClick>
              </a:rPr>
              <a:t>office@voxmi.at</a:t>
            </a:r>
            <a:r>
              <a:rPr lang="de-DE" b="1" dirty="0">
                <a:solidFill>
                  <a:srgbClr val="C00000"/>
                </a:solidFill>
                <a:latin typeface="Cavolini" panose="03000502040302020204" pitchFamily="66" charset="0"/>
                <a:cs typeface="Cavolini" panose="03000502040302020204" pitchFamily="66" charset="0"/>
              </a:rPr>
              <a:t>, wir könnten es dann auf unserer Homepage herzeigen, wenn ihr das wollt!</a:t>
            </a:r>
            <a:endParaRPr lang="x-none" b="1" dirty="0">
              <a:solidFill>
                <a:srgbClr val="C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26370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79A37A-9C06-4E7A-8222-85A6DAE35528}"/>
              </a:ext>
            </a:extLst>
          </p:cNvPr>
          <p:cNvSpPr>
            <a:spLocks noGrp="1"/>
          </p:cNvSpPr>
          <p:nvPr>
            <p:ph type="ctrTitle"/>
          </p:nvPr>
        </p:nvSpPr>
        <p:spPr>
          <a:xfrm>
            <a:off x="319952" y="452784"/>
            <a:ext cx="6965488" cy="3573516"/>
          </a:xfrm>
        </p:spPr>
        <p:txBody>
          <a:bodyPr>
            <a:normAutofit/>
          </a:bodyPr>
          <a:lstStyle/>
          <a:p>
            <a:pPr algn="l"/>
            <a:r>
              <a:rPr lang="de-DE" sz="4800" b="1" dirty="0">
                <a:solidFill>
                  <a:srgbClr val="C00000"/>
                </a:solidFill>
                <a:latin typeface="Cavolini" panose="03000502040302020204" pitchFamily="66" charset="0"/>
                <a:cs typeface="Cavolini" panose="03000502040302020204" pitchFamily="66" charset="0"/>
              </a:rPr>
              <a:t>Grenzenlos</a:t>
            </a:r>
            <a:r>
              <a:rPr lang="de-DE" sz="4800" dirty="0"/>
              <a:t> </a:t>
            </a:r>
            <a:r>
              <a:rPr lang="de-DE" sz="4800" b="1" dirty="0">
                <a:solidFill>
                  <a:srgbClr val="C00000"/>
                </a:solidFill>
                <a:latin typeface="Cavolini" panose="03000502040302020204" pitchFamily="66" charset="0"/>
                <a:cs typeface="Cavolini" panose="03000502040302020204" pitchFamily="66" charset="0"/>
              </a:rPr>
              <a:t>Geschichten…</a:t>
            </a:r>
            <a:endParaRPr lang="x-none" sz="4800" b="1" dirty="0">
              <a:solidFill>
                <a:srgbClr val="C00000"/>
              </a:solidFill>
              <a:latin typeface="Cavolini" panose="03000502040302020204" pitchFamily="66" charset="0"/>
              <a:cs typeface="Cavolini" panose="03000502040302020204" pitchFamily="66" charset="0"/>
            </a:endParaRPr>
          </a:p>
        </p:txBody>
      </p:sp>
      <p:sp>
        <p:nvSpPr>
          <p:cNvPr id="3" name="Untertitel 2">
            <a:extLst>
              <a:ext uri="{FF2B5EF4-FFF2-40B4-BE49-F238E27FC236}">
                <a16:creationId xmlns:a16="http://schemas.microsoft.com/office/drawing/2014/main" id="{BF4A9851-0DF2-4391-B5A6-13D7B27C2B78}"/>
              </a:ext>
            </a:extLst>
          </p:cNvPr>
          <p:cNvSpPr>
            <a:spLocks noGrp="1"/>
          </p:cNvSpPr>
          <p:nvPr>
            <p:ph type="subTitle" idx="1"/>
          </p:nvPr>
        </p:nvSpPr>
        <p:spPr>
          <a:xfrm>
            <a:off x="638882" y="4631161"/>
            <a:ext cx="3571810" cy="1559327"/>
          </a:xfrm>
        </p:spPr>
        <p:txBody>
          <a:bodyPr>
            <a:noAutofit/>
          </a:bodyPr>
          <a:lstStyle/>
          <a:p>
            <a:pPr algn="l"/>
            <a:r>
              <a:rPr lang="de-DE" sz="2000" dirty="0">
                <a:solidFill>
                  <a:srgbClr val="C00000"/>
                </a:solidFill>
                <a:latin typeface="Cavolini" panose="03000502040302020204" pitchFamily="66" charset="0"/>
                <a:cs typeface="Cavolini" panose="03000502040302020204" pitchFamily="66" charset="0"/>
              </a:rPr>
              <a:t>Ihr könntet „DichterInnen“ in anderen Sprachen vorstellen!</a:t>
            </a:r>
            <a:r>
              <a:rPr lang="it-IT" sz="1600" dirty="0">
                <a:hlinkClick r:id="rId2"/>
              </a:rPr>
              <a:t> </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a:extLst>
              <a:ext uri="{FF2B5EF4-FFF2-40B4-BE49-F238E27FC236}">
                <a16:creationId xmlns:a16="http://schemas.microsoft.com/office/drawing/2014/main" id="{88F5C849-8FDF-4795-A2FB-8F880BDF4B53}"/>
              </a:ext>
            </a:extLst>
          </p:cNvPr>
          <p:cNvSpPr txBox="1"/>
          <p:nvPr/>
        </p:nvSpPr>
        <p:spPr>
          <a:xfrm>
            <a:off x="6188055" y="1796102"/>
            <a:ext cx="5360666" cy="646331"/>
          </a:xfrm>
          <a:prstGeom prst="rect">
            <a:avLst/>
          </a:prstGeom>
          <a:noFill/>
        </p:spPr>
        <p:txBody>
          <a:bodyPr wrap="square" rtlCol="0">
            <a:spAutoFit/>
          </a:bodyPr>
          <a:lstStyle/>
          <a:p>
            <a:pPr algn="l"/>
            <a:r>
              <a:rPr lang="it-IT" sz="1800" dirty="0" err="1">
                <a:hlinkClick r:id="rId2"/>
              </a:rPr>
              <a:t>Zum</a:t>
            </a:r>
            <a:r>
              <a:rPr lang="it-IT" sz="1800" dirty="0">
                <a:hlinkClick r:id="rId2"/>
              </a:rPr>
              <a:t> </a:t>
            </a:r>
            <a:r>
              <a:rPr lang="it-IT" dirty="0" err="1">
                <a:hlinkClick r:id="rId2"/>
              </a:rPr>
              <a:t>Beispiel</a:t>
            </a:r>
            <a:r>
              <a:rPr lang="it-IT" dirty="0">
                <a:hlinkClick r:id="rId2"/>
              </a:rPr>
              <a:t>: </a:t>
            </a:r>
          </a:p>
          <a:p>
            <a:pPr algn="l"/>
            <a:r>
              <a:rPr lang="it-IT" sz="1800" dirty="0" err="1">
                <a:hlinkClick r:id="rId2"/>
              </a:rPr>
              <a:t>Startseite</a:t>
            </a:r>
            <a:r>
              <a:rPr lang="it-IT" sz="1800" dirty="0">
                <a:hlinkClick r:id="rId2"/>
              </a:rPr>
              <a:t> · Lyrikline.org</a:t>
            </a:r>
            <a:endParaRPr lang="x-none" sz="2400" dirty="0">
              <a:solidFill>
                <a:srgbClr val="C00000"/>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1A575ABA-853A-4E95-85CE-C1DDE141DC09}"/>
              </a:ext>
            </a:extLst>
          </p:cNvPr>
          <p:cNvPicPr>
            <a:picLocks noChangeAspect="1"/>
          </p:cNvPicPr>
          <p:nvPr/>
        </p:nvPicPr>
        <p:blipFill>
          <a:blip r:embed="rId3"/>
          <a:stretch>
            <a:fillRect/>
          </a:stretch>
        </p:blipFill>
        <p:spPr>
          <a:xfrm>
            <a:off x="6188055" y="2724129"/>
            <a:ext cx="5360667" cy="3370276"/>
          </a:xfrm>
          <a:prstGeom prst="rect">
            <a:avLst/>
          </a:prstGeom>
        </p:spPr>
      </p:pic>
    </p:spTree>
    <p:extLst>
      <p:ext uri="{BB962C8B-B14F-4D97-AF65-F5344CB8AC3E}">
        <p14:creationId xmlns:p14="http://schemas.microsoft.com/office/powerpoint/2010/main" val="102176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4CEAC-BD30-4F2E-AF66-D409721A8A41}"/>
              </a:ext>
            </a:extLst>
          </p:cNvPr>
          <p:cNvSpPr>
            <a:spLocks noGrp="1"/>
          </p:cNvSpPr>
          <p:nvPr>
            <p:ph type="title"/>
          </p:nvPr>
        </p:nvSpPr>
        <p:spPr>
          <a:xfrm>
            <a:off x="838200" y="-611431"/>
            <a:ext cx="10515600" cy="2852737"/>
          </a:xfrm>
        </p:spPr>
        <p:txBody>
          <a:bodyPr>
            <a:normAutofit/>
          </a:bodyPr>
          <a:lstStyle/>
          <a:p>
            <a:pPr algn="ctr"/>
            <a:r>
              <a:rPr lang="de-DE" b="1" dirty="0">
                <a:solidFill>
                  <a:srgbClr val="C00000"/>
                </a:solidFill>
                <a:latin typeface="Cavolini" panose="03000502040302020204" pitchFamily="66" charset="0"/>
                <a:cs typeface="Cavolini" panose="03000502040302020204" pitchFamily="66" charset="0"/>
              </a:rPr>
              <a:t>Ihr seid Kuddelmuddel - Dichter</a:t>
            </a:r>
            <a:endParaRPr lang="x-none" b="1" dirty="0">
              <a:solidFill>
                <a:srgbClr val="C00000"/>
              </a:solidFill>
              <a:latin typeface="Cavolini" panose="03000502040302020204" pitchFamily="66" charset="0"/>
              <a:cs typeface="Cavolini" panose="03000502040302020204" pitchFamily="66" charset="0"/>
            </a:endParaRPr>
          </a:p>
        </p:txBody>
      </p:sp>
      <p:sp>
        <p:nvSpPr>
          <p:cNvPr id="3" name="Textplatzhalter 2">
            <a:extLst>
              <a:ext uri="{FF2B5EF4-FFF2-40B4-BE49-F238E27FC236}">
                <a16:creationId xmlns:a16="http://schemas.microsoft.com/office/drawing/2014/main" id="{6F3A54B6-A40F-47FC-A18C-A673999D663A}"/>
              </a:ext>
            </a:extLst>
          </p:cNvPr>
          <p:cNvSpPr>
            <a:spLocks noGrp="1"/>
          </p:cNvSpPr>
          <p:nvPr>
            <p:ph type="body" idx="1"/>
          </p:nvPr>
        </p:nvSpPr>
        <p:spPr>
          <a:xfrm>
            <a:off x="928298" y="2109041"/>
            <a:ext cx="10515600" cy="1500187"/>
          </a:xfrm>
        </p:spPr>
        <p:txBody>
          <a:bodyPr>
            <a:noAutofit/>
          </a:bodyPr>
          <a:lstStyle/>
          <a:p>
            <a:pPr algn="ctr"/>
            <a:r>
              <a:rPr lang="de-DE" sz="2800" b="1" dirty="0">
                <a:solidFill>
                  <a:srgbClr val="C00000"/>
                </a:solidFill>
                <a:latin typeface="Cavolini" panose="03000502040302020204" pitchFamily="66" charset="0"/>
                <a:cs typeface="Cavolini" panose="03000502040302020204" pitchFamily="66" charset="0"/>
              </a:rPr>
              <a:t>Habt ihr schon einmal ein lustiges Sprachkuddelmuddel-Gedicht verfasst? Das geht auch mit einem Rap …</a:t>
            </a:r>
          </a:p>
          <a:p>
            <a:pPr algn="ctr"/>
            <a:r>
              <a:rPr lang="de-DE" sz="2800" b="1" dirty="0">
                <a:solidFill>
                  <a:srgbClr val="C00000"/>
                </a:solidFill>
                <a:latin typeface="Cavolini" panose="03000502040302020204" pitchFamily="66" charset="0"/>
                <a:cs typeface="Cavolini" panose="03000502040302020204" pitchFamily="66" charset="0"/>
              </a:rPr>
              <a:t>Dichtet ein bekanntes Gedicht um oder neu, in dem ihr möglichst viele Wörter durch fremdsprachige ersetzt!</a:t>
            </a:r>
            <a:endParaRPr lang="x-none" sz="2800" b="1" dirty="0">
              <a:solidFill>
                <a:srgbClr val="C00000"/>
              </a:solidFill>
              <a:latin typeface="Cavolini" panose="03000502040302020204" pitchFamily="66" charset="0"/>
              <a:cs typeface="Cavolini" panose="03000502040302020204" pitchFamily="66" charset="0"/>
            </a:endParaRPr>
          </a:p>
        </p:txBody>
      </p:sp>
      <p:sp>
        <p:nvSpPr>
          <p:cNvPr id="5" name="Textfeld 4">
            <a:extLst>
              <a:ext uri="{FF2B5EF4-FFF2-40B4-BE49-F238E27FC236}">
                <a16:creationId xmlns:a16="http://schemas.microsoft.com/office/drawing/2014/main" id="{6FF49C08-BEBB-481A-BDDF-E891F6722743}"/>
              </a:ext>
            </a:extLst>
          </p:cNvPr>
          <p:cNvSpPr txBox="1"/>
          <p:nvPr/>
        </p:nvSpPr>
        <p:spPr>
          <a:xfrm>
            <a:off x="1204603" y="4226135"/>
            <a:ext cx="6096000" cy="2246769"/>
          </a:xfrm>
          <a:prstGeom prst="rect">
            <a:avLst/>
          </a:prstGeom>
          <a:noFill/>
        </p:spPr>
        <p:txBody>
          <a:bodyPr wrap="square">
            <a:spAutoFit/>
          </a:bodyPr>
          <a:lstStyle/>
          <a:p>
            <a:r>
              <a:rPr lang="en-GB" sz="1400" b="0" i="0" dirty="0">
                <a:solidFill>
                  <a:srgbClr val="000000"/>
                </a:solidFill>
                <a:effectLst/>
                <a:latin typeface="Cavolini" panose="03000502040302020204" pitchFamily="66" charset="0"/>
                <a:cs typeface="Cavolini" panose="03000502040302020204" pitchFamily="66" charset="0"/>
              </a:rPr>
              <a:t>So </a:t>
            </a:r>
            <a:r>
              <a:rPr lang="en-GB" sz="1400" b="0" i="0" dirty="0" err="1">
                <a:solidFill>
                  <a:srgbClr val="000000"/>
                </a:solidFill>
                <a:effectLst/>
                <a:latin typeface="Cavolini" panose="03000502040302020204" pitchFamily="66" charset="0"/>
                <a:cs typeface="Cavolini" panose="03000502040302020204" pitchFamily="66" charset="0"/>
              </a:rPr>
              <a:t>zum</a:t>
            </a:r>
            <a:r>
              <a:rPr lang="en-GB" sz="1400" b="0" i="0" dirty="0">
                <a:solidFill>
                  <a:srgbClr val="000000"/>
                </a:solidFill>
                <a:effectLst/>
                <a:latin typeface="Cavolini" panose="03000502040302020204" pitchFamily="66" charset="0"/>
                <a:cs typeface="Cavolini" panose="03000502040302020204" pitchFamily="66" charset="0"/>
              </a:rPr>
              <a:t> </a:t>
            </a:r>
            <a:r>
              <a:rPr lang="en-GB" sz="1400" b="0" i="0" dirty="0" err="1">
                <a:solidFill>
                  <a:srgbClr val="000000"/>
                </a:solidFill>
                <a:effectLst/>
                <a:latin typeface="Cavolini" panose="03000502040302020204" pitchFamily="66" charset="0"/>
                <a:cs typeface="Cavolini" panose="03000502040302020204" pitchFamily="66" charset="0"/>
              </a:rPr>
              <a:t>Beispiel</a:t>
            </a:r>
            <a:r>
              <a:rPr lang="en-GB" sz="1400" b="0" i="0" dirty="0">
                <a:solidFill>
                  <a:srgbClr val="000000"/>
                </a:solidFill>
                <a:effectLst/>
                <a:latin typeface="Cavolini" panose="03000502040302020204" pitchFamily="66" charset="0"/>
                <a:cs typeface="Cavolini" panose="03000502040302020204" pitchFamily="66" charset="0"/>
              </a:rPr>
              <a:t>:</a:t>
            </a:r>
          </a:p>
          <a:p>
            <a:r>
              <a:rPr lang="en-GB" sz="1400" b="0" i="0" dirty="0">
                <a:solidFill>
                  <a:srgbClr val="000000"/>
                </a:solidFill>
                <a:effectLst/>
                <a:latin typeface="Cavolini" panose="03000502040302020204" pitchFamily="66" charset="0"/>
                <a:cs typeface="Cavolini" panose="03000502040302020204" pitchFamily="66" charset="0"/>
              </a:rPr>
              <a:t>Mother in the kitchen bakes</a:t>
            </a:r>
            <a:br>
              <a:rPr lang="en-GB" sz="1400" dirty="0">
                <a:latin typeface="Cavolini" panose="03000502040302020204" pitchFamily="66" charset="0"/>
                <a:cs typeface="Cavolini" panose="03000502040302020204" pitchFamily="66" charset="0"/>
              </a:rPr>
            </a:br>
            <a:r>
              <a:rPr lang="en-GB" sz="1400" b="0" i="0" dirty="0" err="1">
                <a:solidFill>
                  <a:srgbClr val="000000"/>
                </a:solidFill>
                <a:effectLst/>
                <a:latin typeface="Cavolini" panose="03000502040302020204" pitchFamily="66" charset="0"/>
                <a:cs typeface="Cavolini" panose="03000502040302020204" pitchFamily="66" charset="0"/>
              </a:rPr>
              <a:t>Schoko</a:t>
            </a:r>
            <a:r>
              <a:rPr lang="en-GB" sz="1400" b="0" i="0" dirty="0">
                <a:solidFill>
                  <a:srgbClr val="000000"/>
                </a:solidFill>
                <a:effectLst/>
                <a:latin typeface="Cavolini" panose="03000502040302020204" pitchFamily="66" charset="0"/>
                <a:cs typeface="Cavolini" panose="03000502040302020204" pitchFamily="66" charset="0"/>
              </a:rPr>
              <a:t>-, </a:t>
            </a:r>
            <a:r>
              <a:rPr lang="en-GB" sz="1400" b="0" i="0" dirty="0" err="1">
                <a:solidFill>
                  <a:srgbClr val="000000"/>
                </a:solidFill>
                <a:effectLst/>
                <a:latin typeface="Cavolini" panose="03000502040302020204" pitchFamily="66" charset="0"/>
                <a:cs typeface="Cavolini" panose="03000502040302020204" pitchFamily="66" charset="0"/>
              </a:rPr>
              <a:t>Nuss</a:t>
            </a:r>
            <a:r>
              <a:rPr lang="en-GB" sz="1400" b="0" i="0" dirty="0">
                <a:solidFill>
                  <a:srgbClr val="000000"/>
                </a:solidFill>
                <a:effectLst/>
                <a:latin typeface="Cavolini" panose="03000502040302020204" pitchFamily="66" charset="0"/>
                <a:cs typeface="Cavolini" panose="03000502040302020204" pitchFamily="66" charset="0"/>
              </a:rPr>
              <a:t>- and </a:t>
            </a:r>
            <a:r>
              <a:rPr lang="en-GB" sz="1400" b="0" i="0" dirty="0" err="1">
                <a:solidFill>
                  <a:srgbClr val="000000"/>
                </a:solidFill>
                <a:effectLst/>
                <a:latin typeface="Cavolini" panose="03000502040302020204" pitchFamily="66" charset="0"/>
                <a:cs typeface="Cavolini" panose="03000502040302020204" pitchFamily="66" charset="0"/>
              </a:rPr>
              <a:t>Mandelkeks</a:t>
            </a:r>
            <a:br>
              <a:rPr lang="en-GB" sz="1400" dirty="0">
                <a:latin typeface="Cavolini" panose="03000502040302020204" pitchFamily="66" charset="0"/>
                <a:cs typeface="Cavolini" panose="03000502040302020204" pitchFamily="66" charset="0"/>
              </a:rPr>
            </a:br>
            <a:r>
              <a:rPr lang="en-GB" sz="1400" b="0" i="0" dirty="0">
                <a:solidFill>
                  <a:srgbClr val="000000"/>
                </a:solidFill>
                <a:effectLst/>
                <a:latin typeface="Cavolini" panose="03000502040302020204" pitchFamily="66" charset="0"/>
                <a:cs typeface="Cavolini" panose="03000502040302020204" pitchFamily="66" charset="0"/>
              </a:rPr>
              <a:t>Daddy in the </a:t>
            </a:r>
            <a:r>
              <a:rPr lang="en-GB" sz="1400" b="0" i="0" dirty="0" err="1">
                <a:solidFill>
                  <a:srgbClr val="000000"/>
                </a:solidFill>
                <a:effectLst/>
                <a:latin typeface="Cavolini" panose="03000502040302020204" pitchFamily="66" charset="0"/>
                <a:cs typeface="Cavolini" panose="03000502040302020204" pitchFamily="66" charset="0"/>
              </a:rPr>
              <a:t>Nebenraum</a:t>
            </a:r>
            <a:br>
              <a:rPr lang="en-GB" sz="1400" dirty="0">
                <a:latin typeface="Cavolini" panose="03000502040302020204" pitchFamily="66" charset="0"/>
                <a:cs typeface="Cavolini" panose="03000502040302020204" pitchFamily="66" charset="0"/>
              </a:rPr>
            </a:br>
            <a:r>
              <a:rPr lang="en-GB" sz="1400" b="0" i="0" dirty="0" err="1">
                <a:solidFill>
                  <a:srgbClr val="000000"/>
                </a:solidFill>
                <a:effectLst/>
                <a:latin typeface="Cavolini" panose="03000502040302020204" pitchFamily="66" charset="0"/>
                <a:cs typeface="Cavolini" panose="03000502040302020204" pitchFamily="66" charset="0"/>
              </a:rPr>
              <a:t>Schmücks</a:t>
            </a:r>
            <a:r>
              <a:rPr lang="en-GB" sz="1400" b="0" i="0" dirty="0">
                <a:solidFill>
                  <a:srgbClr val="000000"/>
                </a:solidFill>
                <a:effectLst/>
                <a:latin typeface="Cavolini" panose="03000502040302020204" pitchFamily="66" charset="0"/>
                <a:cs typeface="Cavolini" panose="03000502040302020204" pitchFamily="66" charset="0"/>
              </a:rPr>
              <a:t> a </a:t>
            </a:r>
            <a:r>
              <a:rPr lang="en-GB" sz="1400" b="0" i="0" dirty="0" err="1">
                <a:solidFill>
                  <a:srgbClr val="000000"/>
                </a:solidFill>
                <a:effectLst/>
                <a:latin typeface="Cavolini" panose="03000502040302020204" pitchFamily="66" charset="0"/>
                <a:cs typeface="Cavolini" panose="03000502040302020204" pitchFamily="66" charset="0"/>
              </a:rPr>
              <a:t>Riesen-Weihnachtsbaum</a:t>
            </a:r>
            <a:br>
              <a:rPr lang="en-GB" sz="1400" dirty="0">
                <a:latin typeface="Cavolini" panose="03000502040302020204" pitchFamily="66" charset="0"/>
                <a:cs typeface="Cavolini" panose="03000502040302020204" pitchFamily="66" charset="0"/>
              </a:rPr>
            </a:br>
            <a:r>
              <a:rPr lang="en-GB" sz="1400" b="0" i="0" dirty="0">
                <a:solidFill>
                  <a:srgbClr val="000000"/>
                </a:solidFill>
                <a:effectLst/>
                <a:latin typeface="Cavolini" panose="03000502040302020204" pitchFamily="66" charset="0"/>
                <a:cs typeface="Cavolini" panose="03000502040302020204" pitchFamily="66" charset="0"/>
              </a:rPr>
              <a:t>He is hanging auf the balls,</a:t>
            </a:r>
            <a:br>
              <a:rPr lang="en-GB" sz="1400" dirty="0">
                <a:latin typeface="Cavolini" panose="03000502040302020204" pitchFamily="66" charset="0"/>
                <a:cs typeface="Cavolini" panose="03000502040302020204" pitchFamily="66" charset="0"/>
              </a:rPr>
            </a:br>
            <a:r>
              <a:rPr lang="en-GB" sz="1400" b="0" i="0" dirty="0">
                <a:solidFill>
                  <a:srgbClr val="000000"/>
                </a:solidFill>
                <a:effectLst/>
                <a:latin typeface="Cavolini" panose="03000502040302020204" pitchFamily="66" charset="0"/>
                <a:cs typeface="Cavolini" panose="03000502040302020204" pitchFamily="66" charset="0"/>
              </a:rPr>
              <a:t>Then he from the Leiter falls...</a:t>
            </a:r>
          </a:p>
          <a:p>
            <a:endParaRPr lang="en-GB" dirty="0">
              <a:solidFill>
                <a:srgbClr val="000000"/>
              </a:solidFill>
              <a:latin typeface="arial" panose="020B0604020202020204" pitchFamily="34" charset="0"/>
            </a:endParaRPr>
          </a:p>
          <a:p>
            <a:r>
              <a:rPr lang="it-IT" sz="1200" dirty="0">
                <a:latin typeface="Cavolini" panose="03000502040302020204" pitchFamily="66" charset="0"/>
                <a:cs typeface="Cavolini" panose="03000502040302020204" pitchFamily="66" charset="0"/>
                <a:hlinkClick r:id="rId2"/>
              </a:rPr>
              <a:t>https://www.feierabend.de/Oesterreich/DIES-und-DAS-und-SPASS/Ein-englisch-deutsches-Weihnachtsgedicht-15374.htm</a:t>
            </a:r>
            <a:endParaRPr lang="x-none" sz="12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8205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BE486-B8EA-4E1C-BD24-F984932F934F}"/>
              </a:ext>
            </a:extLst>
          </p:cNvPr>
          <p:cNvSpPr>
            <a:spLocks noGrp="1"/>
          </p:cNvSpPr>
          <p:nvPr>
            <p:ph type="ctrTitle"/>
          </p:nvPr>
        </p:nvSpPr>
        <p:spPr>
          <a:xfrm>
            <a:off x="1609970" y="1817932"/>
            <a:ext cx="9144000" cy="2387600"/>
          </a:xfrm>
        </p:spPr>
        <p:txBody>
          <a:bodyPr>
            <a:normAutofit fontScale="90000"/>
          </a:bodyPr>
          <a:lstStyle/>
          <a:p>
            <a:r>
              <a:rPr lang="it-IT" sz="1300" dirty="0">
                <a:solidFill>
                  <a:srgbClr val="C00000"/>
                </a:solidFill>
                <a:latin typeface="Cavolini" panose="03000502040302020204" pitchFamily="66" charset="0"/>
                <a:cs typeface="Cavolini" panose="03000502040302020204" pitchFamily="66" charset="0"/>
              </a:rPr>
              <a:t>Aioli Baba </a:t>
            </a:r>
            <a:r>
              <a:rPr lang="it-IT" sz="1300" dirty="0" err="1">
                <a:solidFill>
                  <a:srgbClr val="C00000"/>
                </a:solidFill>
                <a:latin typeface="Cavolini" panose="03000502040302020204" pitchFamily="66" charset="0"/>
                <a:cs typeface="Cavolini" panose="03000502040302020204" pitchFamily="66" charset="0"/>
              </a:rPr>
              <a:t>Ghanoush</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Birne</a:t>
            </a:r>
            <a:r>
              <a:rPr lang="it-IT" sz="1300" dirty="0">
                <a:solidFill>
                  <a:srgbClr val="C00000"/>
                </a:solidFill>
                <a:latin typeface="Cavolini" panose="03000502040302020204" pitchFamily="66" charset="0"/>
                <a:cs typeface="Cavolini" panose="03000502040302020204" pitchFamily="66" charset="0"/>
              </a:rPr>
              <a:t> Helene </a:t>
            </a:r>
            <a:r>
              <a:rPr lang="it-IT" sz="1300" dirty="0" err="1">
                <a:solidFill>
                  <a:srgbClr val="C00000"/>
                </a:solidFill>
                <a:latin typeface="Cavolini" panose="03000502040302020204" pitchFamily="66" charset="0"/>
                <a:cs typeface="Cavolini" panose="03000502040302020204" pitchFamily="66" charset="0"/>
              </a:rPr>
              <a:t>Borschtsch</a:t>
            </a:r>
            <a:r>
              <a:rPr lang="it-IT" sz="1300" dirty="0">
                <a:solidFill>
                  <a:srgbClr val="C00000"/>
                </a:solidFill>
                <a:latin typeface="Cavolini" panose="03000502040302020204" pitchFamily="66" charset="0"/>
                <a:cs typeface="Cavolini" panose="03000502040302020204" pitchFamily="66" charset="0"/>
              </a:rPr>
              <a:t> Bouillabaisse Brioche Béchamel </a:t>
            </a:r>
            <a:r>
              <a:rPr lang="it-IT" sz="1300" dirty="0" err="1">
                <a:solidFill>
                  <a:srgbClr val="C00000"/>
                </a:solidFill>
                <a:latin typeface="Cavolini" panose="03000502040302020204" pitchFamily="66" charset="0"/>
                <a:cs typeface="Cavolini" panose="03000502040302020204" pitchFamily="66" charset="0"/>
              </a:rPr>
              <a:t>Bœuf</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Stroganoff</a:t>
            </a:r>
            <a:r>
              <a:rPr lang="it-IT" sz="1300" dirty="0">
                <a:solidFill>
                  <a:srgbClr val="C00000"/>
                </a:solidFill>
                <a:latin typeface="Cavolini" panose="03000502040302020204" pitchFamily="66" charset="0"/>
                <a:cs typeface="Cavolini" panose="03000502040302020204" pitchFamily="66" charset="0"/>
              </a:rPr>
              <a:t> Caesar </a:t>
            </a:r>
            <a:r>
              <a:rPr lang="it-IT" sz="1300" dirty="0" err="1">
                <a:solidFill>
                  <a:srgbClr val="C00000"/>
                </a:solidFill>
                <a:latin typeface="Cavolini" panose="03000502040302020204" pitchFamily="66" charset="0"/>
                <a:cs typeface="Cavolini" panose="03000502040302020204" pitchFamily="66" charset="0"/>
              </a:rPr>
              <a:t>Salad</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Canapé</a:t>
            </a:r>
            <a:r>
              <a:rPr lang="it-IT" sz="1300" dirty="0">
                <a:solidFill>
                  <a:srgbClr val="C00000"/>
                </a:solidFill>
                <a:latin typeface="Cavolini" panose="03000502040302020204" pitchFamily="66" charset="0"/>
                <a:cs typeface="Cavolini" panose="03000502040302020204" pitchFamily="66" charset="0"/>
              </a:rPr>
              <a:t> Caprese Carpaccio Cassoulet </a:t>
            </a:r>
            <a:r>
              <a:rPr lang="it-IT" sz="1300" dirty="0" err="1">
                <a:solidFill>
                  <a:srgbClr val="C00000"/>
                </a:solidFill>
                <a:latin typeface="Cavolini" panose="03000502040302020204" pitchFamily="66" charset="0"/>
                <a:cs typeface="Cavolini" panose="03000502040302020204" pitchFamily="66" charset="0"/>
              </a:rPr>
              <a:t>Cevapcici</a:t>
            </a:r>
            <a:r>
              <a:rPr lang="it-IT" sz="1300" dirty="0">
                <a:solidFill>
                  <a:srgbClr val="C00000"/>
                </a:solidFill>
                <a:latin typeface="Cavolini" panose="03000502040302020204" pitchFamily="66" charset="0"/>
                <a:cs typeface="Cavolini" panose="03000502040302020204" pitchFamily="66" charset="0"/>
              </a:rPr>
              <a:t> Chateaubriand Chesterfield </a:t>
            </a:r>
            <a:r>
              <a:rPr lang="it-IT" sz="1300" dirty="0" err="1">
                <a:solidFill>
                  <a:srgbClr val="C00000"/>
                </a:solidFill>
                <a:latin typeface="Cavolini" panose="03000502040302020204" pitchFamily="66" charset="0"/>
                <a:cs typeface="Cavolini" panose="03000502040302020204" pitchFamily="66" charset="0"/>
              </a:rPr>
              <a:t>Chop</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Suey</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Chorizo</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Coq</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au</a:t>
            </a:r>
            <a:r>
              <a:rPr lang="it-IT" sz="1300" dirty="0">
                <a:solidFill>
                  <a:srgbClr val="C00000"/>
                </a:solidFill>
                <a:latin typeface="Cavolini" panose="03000502040302020204" pitchFamily="66" charset="0"/>
                <a:cs typeface="Cavolini" panose="03000502040302020204" pitchFamily="66" charset="0"/>
              </a:rPr>
              <a:t> vin Cordon bleu Crème </a:t>
            </a:r>
            <a:r>
              <a:rPr lang="it-IT" sz="1300" dirty="0" err="1">
                <a:solidFill>
                  <a:srgbClr val="C00000"/>
                </a:solidFill>
                <a:latin typeface="Cavolini" panose="03000502040302020204" pitchFamily="66" charset="0"/>
                <a:cs typeface="Cavolini" panose="03000502040302020204" pitchFamily="66" charset="0"/>
              </a:rPr>
              <a:t>brûlée</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Eisbein</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Esterházy</a:t>
            </a:r>
            <a:r>
              <a:rPr lang="it-IT" sz="1300" dirty="0">
                <a:solidFill>
                  <a:srgbClr val="C00000"/>
                </a:solidFill>
                <a:latin typeface="Cavolini" panose="03000502040302020204" pitchFamily="66" charset="0"/>
                <a:cs typeface="Cavolini" panose="03000502040302020204" pitchFamily="66" charset="0"/>
              </a:rPr>
              <a:t> Filet Wellington </a:t>
            </a:r>
            <a:r>
              <a:rPr lang="it-IT" sz="1300" dirty="0" err="1">
                <a:solidFill>
                  <a:srgbClr val="C00000"/>
                </a:solidFill>
                <a:latin typeface="Cavolini" panose="03000502040302020204" pitchFamily="66" charset="0"/>
                <a:cs typeface="Cavolini" panose="03000502040302020204" pitchFamily="66" charset="0"/>
              </a:rPr>
              <a:t>Flammkuchen</a:t>
            </a:r>
            <a:r>
              <a:rPr lang="it-IT" sz="1300" dirty="0">
                <a:solidFill>
                  <a:srgbClr val="C00000"/>
                </a:solidFill>
                <a:latin typeface="Cavolini" panose="03000502040302020204" pitchFamily="66" charset="0"/>
                <a:cs typeface="Cavolini" panose="03000502040302020204" pitchFamily="66" charset="0"/>
              </a:rPr>
              <a:t> Foie </a:t>
            </a:r>
            <a:r>
              <a:rPr lang="it-IT" sz="1300" dirty="0" err="1">
                <a:solidFill>
                  <a:srgbClr val="C00000"/>
                </a:solidFill>
                <a:latin typeface="Cavolini" panose="03000502040302020204" pitchFamily="66" charset="0"/>
                <a:cs typeface="Cavolini" panose="03000502040302020204" pitchFamily="66" charset="0"/>
              </a:rPr>
              <a:t>gras</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Frikassee</a:t>
            </a:r>
            <a:r>
              <a:rPr lang="it-IT" sz="1300" dirty="0">
                <a:solidFill>
                  <a:srgbClr val="C00000"/>
                </a:solidFill>
                <a:latin typeface="Cavolini" panose="03000502040302020204" pitchFamily="66" charset="0"/>
                <a:cs typeface="Cavolini" panose="03000502040302020204" pitchFamily="66" charset="0"/>
              </a:rPr>
              <a:t> Gazpacho </a:t>
            </a:r>
            <a:r>
              <a:rPr lang="it-IT" sz="1300" dirty="0" err="1">
                <a:solidFill>
                  <a:srgbClr val="C00000"/>
                </a:solidFill>
                <a:latin typeface="Cavolini" panose="03000502040302020204" pitchFamily="66" charset="0"/>
                <a:cs typeface="Cavolini" panose="03000502040302020204" pitchFamily="66" charset="0"/>
              </a:rPr>
              <a:t>Germknödel</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Halver</a:t>
            </a:r>
            <a:r>
              <a:rPr lang="it-IT" sz="1300" dirty="0">
                <a:solidFill>
                  <a:srgbClr val="C00000"/>
                </a:solidFill>
                <a:latin typeface="Cavolini" panose="03000502040302020204" pitchFamily="66" charset="0"/>
                <a:cs typeface="Cavolini" panose="03000502040302020204" pitchFamily="66" charset="0"/>
              </a:rPr>
              <a:t> Hahn </a:t>
            </a:r>
            <a:r>
              <a:rPr lang="it-IT" sz="1300" dirty="0" err="1">
                <a:solidFill>
                  <a:srgbClr val="C00000"/>
                </a:solidFill>
                <a:latin typeface="Cavolini" panose="03000502040302020204" pitchFamily="66" charset="0"/>
                <a:cs typeface="Cavolini" panose="03000502040302020204" pitchFamily="66" charset="0"/>
              </a:rPr>
              <a:t>Himmel</a:t>
            </a:r>
            <a:r>
              <a:rPr lang="it-IT" sz="1300" dirty="0">
                <a:solidFill>
                  <a:srgbClr val="C00000"/>
                </a:solidFill>
                <a:latin typeface="Cavolini" panose="03000502040302020204" pitchFamily="66" charset="0"/>
                <a:cs typeface="Cavolini" panose="03000502040302020204" pitchFamily="66" charset="0"/>
              </a:rPr>
              <a:t> und </a:t>
            </a:r>
            <a:r>
              <a:rPr lang="it-IT" sz="1300" dirty="0" err="1">
                <a:solidFill>
                  <a:srgbClr val="C00000"/>
                </a:solidFill>
                <a:latin typeface="Cavolini" panose="03000502040302020204" pitchFamily="66" charset="0"/>
                <a:cs typeface="Cavolini" panose="03000502040302020204" pitchFamily="66" charset="0"/>
              </a:rPr>
              <a:t>Erde</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Kaiserschmarrn</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Kutteln</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Königsberger</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Klopse</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Köttbullar</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Labskaus</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Leipziger</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Allerlei</a:t>
            </a:r>
            <a:r>
              <a:rPr lang="it-IT" sz="1300" dirty="0">
                <a:solidFill>
                  <a:srgbClr val="C00000"/>
                </a:solidFill>
                <a:latin typeface="Cavolini" panose="03000502040302020204" pitchFamily="66" charset="0"/>
                <a:cs typeface="Cavolini" panose="03000502040302020204" pitchFamily="66" charset="0"/>
              </a:rPr>
              <a:t> Minestrone Ossobuco Panna cotta  </a:t>
            </a:r>
            <a:r>
              <a:rPr lang="it-IT" sz="1300" dirty="0" err="1">
                <a:solidFill>
                  <a:srgbClr val="C00000"/>
                </a:solidFill>
                <a:latin typeface="Cavolini" panose="03000502040302020204" pitchFamily="66" charset="0"/>
                <a:cs typeface="Cavolini" panose="03000502040302020204" pitchFamily="66" charset="0"/>
              </a:rPr>
              <a:t>Pfirsich</a:t>
            </a:r>
            <a:r>
              <a:rPr lang="it-IT" sz="1300" dirty="0">
                <a:solidFill>
                  <a:srgbClr val="C00000"/>
                </a:solidFill>
                <a:latin typeface="Cavolini" panose="03000502040302020204" pitchFamily="66" charset="0"/>
                <a:cs typeface="Cavolini" panose="03000502040302020204" pitchFamily="66" charset="0"/>
              </a:rPr>
              <a:t> Melba Ratatouille Saltimbocca </a:t>
            </a:r>
            <a:r>
              <a:rPr lang="it-IT" sz="1300" dirty="0" err="1">
                <a:solidFill>
                  <a:srgbClr val="C00000"/>
                </a:solidFill>
                <a:latin typeface="Cavolini" panose="03000502040302020204" pitchFamily="66" charset="0"/>
                <a:cs typeface="Cavolini" panose="03000502040302020204" pitchFamily="66" charset="0"/>
              </a:rPr>
              <a:t>Schakschuka</a:t>
            </a:r>
            <a:r>
              <a:rPr lang="it-IT" sz="1300" dirty="0">
                <a:solidFill>
                  <a:srgbClr val="C00000"/>
                </a:solidFill>
                <a:latin typeface="Cavolini" panose="03000502040302020204" pitchFamily="66" charset="0"/>
                <a:cs typeface="Cavolini" panose="03000502040302020204" pitchFamily="66" charset="0"/>
              </a:rPr>
              <a:t> Spaghetti Carbonara </a:t>
            </a:r>
            <a:r>
              <a:rPr lang="it-IT" sz="1300" dirty="0" err="1">
                <a:solidFill>
                  <a:srgbClr val="C00000"/>
                </a:solidFill>
                <a:latin typeface="Cavolini" panose="03000502040302020204" pitchFamily="66" charset="0"/>
                <a:cs typeface="Cavolini" panose="03000502040302020204" pitchFamily="66" charset="0"/>
              </a:rPr>
              <a:t>Steak</a:t>
            </a:r>
            <a:r>
              <a:rPr lang="it-IT" sz="1300" dirty="0">
                <a:solidFill>
                  <a:srgbClr val="C00000"/>
                </a:solidFill>
                <a:latin typeface="Cavolini" panose="03000502040302020204" pitchFamily="66" charset="0"/>
                <a:cs typeface="Cavolini" panose="03000502040302020204" pitchFamily="66" charset="0"/>
              </a:rPr>
              <a:t>-Arten </a:t>
            </a:r>
            <a:r>
              <a:rPr lang="it-IT" sz="1300" dirty="0" err="1">
                <a:solidFill>
                  <a:srgbClr val="C00000"/>
                </a:solidFill>
                <a:latin typeface="Cavolini" panose="03000502040302020204" pitchFamily="66" charset="0"/>
                <a:cs typeface="Cavolini" panose="03000502040302020204" pitchFamily="66" charset="0"/>
              </a:rPr>
              <a:t>Strammer</a:t>
            </a:r>
            <a:r>
              <a:rPr lang="it-IT" sz="1300" dirty="0">
                <a:solidFill>
                  <a:srgbClr val="C00000"/>
                </a:solidFill>
                <a:latin typeface="Cavolini" panose="03000502040302020204" pitchFamily="66" charset="0"/>
                <a:cs typeface="Cavolini" panose="03000502040302020204" pitchFamily="66" charset="0"/>
              </a:rPr>
              <a:t> Max Surf and Turf </a:t>
            </a:r>
            <a:r>
              <a:rPr lang="it-IT" sz="1300" dirty="0" err="1">
                <a:solidFill>
                  <a:srgbClr val="C00000"/>
                </a:solidFill>
                <a:latin typeface="Cavolini" panose="03000502040302020204" pitchFamily="66" charset="0"/>
                <a:cs typeface="Cavolini" panose="03000502040302020204" pitchFamily="66" charset="0"/>
              </a:rPr>
              <a:t>Tafelspitz</a:t>
            </a:r>
            <a:r>
              <a:rPr lang="it-IT" sz="1300" dirty="0">
                <a:solidFill>
                  <a:srgbClr val="C00000"/>
                </a:solidFill>
                <a:latin typeface="Cavolini" panose="03000502040302020204" pitchFamily="66" charset="0"/>
                <a:cs typeface="Cavolini" panose="03000502040302020204" pitchFamily="66" charset="0"/>
              </a:rPr>
              <a:t> Tiramisù Vitello tonnato </a:t>
            </a:r>
            <a:r>
              <a:rPr lang="it-IT" sz="1300" dirty="0" err="1">
                <a:solidFill>
                  <a:srgbClr val="C00000"/>
                </a:solidFill>
                <a:latin typeface="Cavolini" panose="03000502040302020204" pitchFamily="66" charset="0"/>
                <a:cs typeface="Cavolini" panose="03000502040302020204" pitchFamily="66" charset="0"/>
              </a:rPr>
              <a:t>Waldorfsalat</a:t>
            </a:r>
            <a:r>
              <a:rPr lang="it-IT" sz="1300" dirty="0">
                <a:solidFill>
                  <a:srgbClr val="C00000"/>
                </a:solidFill>
                <a:latin typeface="Cavolini" panose="03000502040302020204" pitchFamily="66" charset="0"/>
                <a:cs typeface="Cavolini" panose="03000502040302020204" pitchFamily="66" charset="0"/>
              </a:rPr>
              <a:t> Zabaglione </a:t>
            </a:r>
            <a:r>
              <a:rPr lang="it-IT" sz="1300" dirty="0" err="1">
                <a:solidFill>
                  <a:srgbClr val="C00000"/>
                </a:solidFill>
                <a:latin typeface="Cavolini" panose="03000502040302020204" pitchFamily="66" charset="0"/>
                <a:cs typeface="Cavolini" panose="03000502040302020204" pitchFamily="66" charset="0"/>
              </a:rPr>
              <a:t>Zürcher</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Geschnetzelt</a:t>
            </a:r>
            <a:br>
              <a:rPr lang="it-IT" sz="1300" dirty="0">
                <a:solidFill>
                  <a:srgbClr val="C00000"/>
                </a:solidFill>
                <a:latin typeface="Cavolini" panose="03000502040302020204" pitchFamily="66" charset="0"/>
                <a:cs typeface="Cavolini" panose="03000502040302020204" pitchFamily="66" charset="0"/>
              </a:rPr>
            </a:br>
            <a:br>
              <a:rPr lang="it-IT" sz="1300" dirty="0">
                <a:solidFill>
                  <a:srgbClr val="C00000"/>
                </a:solidFill>
                <a:latin typeface="Cavolini" panose="03000502040302020204" pitchFamily="66" charset="0"/>
                <a:cs typeface="Cavolini" panose="03000502040302020204" pitchFamily="66" charset="0"/>
              </a:rPr>
            </a:br>
            <a:br>
              <a:rPr lang="it-IT" dirty="0"/>
            </a:br>
            <a:r>
              <a:rPr lang="it-IT" sz="5300" b="1" dirty="0" err="1">
                <a:solidFill>
                  <a:srgbClr val="C00000"/>
                </a:solidFill>
                <a:latin typeface="Cavolini" panose="03000502040302020204" pitchFamily="66" charset="0"/>
                <a:cs typeface="Cavolini" panose="03000502040302020204" pitchFamily="66" charset="0"/>
              </a:rPr>
              <a:t>Herbei</a:t>
            </a:r>
            <a:r>
              <a:rPr lang="it-IT" sz="5300" b="1" dirty="0">
                <a:solidFill>
                  <a:srgbClr val="C00000"/>
                </a:solidFill>
                <a:latin typeface="Cavolini" panose="03000502040302020204" pitchFamily="66" charset="0"/>
                <a:cs typeface="Cavolini" panose="03000502040302020204" pitchFamily="66" charset="0"/>
              </a:rPr>
              <a:t> </a:t>
            </a:r>
            <a:r>
              <a:rPr lang="it-IT" sz="5300" b="1" dirty="0" err="1">
                <a:solidFill>
                  <a:srgbClr val="C00000"/>
                </a:solidFill>
                <a:latin typeface="Cavolini" panose="03000502040302020204" pitchFamily="66" charset="0"/>
                <a:cs typeface="Cavolini" panose="03000502040302020204" pitchFamily="66" charset="0"/>
              </a:rPr>
              <a:t>zum</a:t>
            </a:r>
            <a:r>
              <a:rPr lang="it-IT" sz="5300" b="1" dirty="0">
                <a:solidFill>
                  <a:srgbClr val="C00000"/>
                </a:solidFill>
                <a:latin typeface="Cavolini" panose="03000502040302020204" pitchFamily="66" charset="0"/>
                <a:cs typeface="Cavolini" panose="03000502040302020204" pitchFamily="66" charset="0"/>
              </a:rPr>
              <a:t> </a:t>
            </a:r>
            <a:r>
              <a:rPr lang="it-IT" sz="5300" b="1" dirty="0" err="1">
                <a:solidFill>
                  <a:srgbClr val="C00000"/>
                </a:solidFill>
                <a:latin typeface="Cavolini" panose="03000502040302020204" pitchFamily="66" charset="0"/>
                <a:cs typeface="Cavolini" panose="03000502040302020204" pitchFamily="66" charset="0"/>
              </a:rPr>
              <a:t>Sprachenbrei</a:t>
            </a:r>
            <a:r>
              <a:rPr lang="it-IT" sz="5300" b="1" dirty="0">
                <a:solidFill>
                  <a:srgbClr val="C00000"/>
                </a:solidFill>
                <a:latin typeface="Cavolini" panose="03000502040302020204" pitchFamily="66" charset="0"/>
                <a:cs typeface="Cavolini" panose="03000502040302020204" pitchFamily="66" charset="0"/>
              </a:rPr>
              <a:t>!</a:t>
            </a:r>
            <a:br>
              <a:rPr lang="it-IT" dirty="0"/>
            </a:br>
            <a:endParaRPr lang="x-none" dirty="0"/>
          </a:p>
        </p:txBody>
      </p:sp>
      <p:sp>
        <p:nvSpPr>
          <p:cNvPr id="3" name="Untertitel 2">
            <a:extLst>
              <a:ext uri="{FF2B5EF4-FFF2-40B4-BE49-F238E27FC236}">
                <a16:creationId xmlns:a16="http://schemas.microsoft.com/office/drawing/2014/main" id="{DFAF09C9-23D2-4636-81F8-0A4DA0E8E4A8}"/>
              </a:ext>
            </a:extLst>
          </p:cNvPr>
          <p:cNvSpPr>
            <a:spLocks noGrp="1"/>
          </p:cNvSpPr>
          <p:nvPr>
            <p:ph type="subTitle" idx="1"/>
          </p:nvPr>
        </p:nvSpPr>
        <p:spPr>
          <a:xfrm>
            <a:off x="1711569" y="4516438"/>
            <a:ext cx="9144000" cy="1655762"/>
          </a:xfrm>
        </p:spPr>
        <p:txBody>
          <a:bodyPr/>
          <a:lstStyle/>
          <a:p>
            <a:r>
              <a:rPr lang="de-DE" sz="2000" dirty="0">
                <a:solidFill>
                  <a:srgbClr val="C00000"/>
                </a:solidFill>
                <a:latin typeface="Cavolini" panose="03000502040302020204" pitchFamily="66" charset="0"/>
                <a:cs typeface="Cavolini" panose="03000502040302020204" pitchFamily="66" charset="0"/>
              </a:rPr>
              <a:t>Ihr könntet doch gemeinsam über Essen aus verschiedenen Ländern sprechen, mit den Originalbegriffen der Bezeichnungen und der Zutaten!</a:t>
            </a:r>
            <a:endParaRPr lang="x-none" sz="2000" dirty="0">
              <a:solidFill>
                <a:srgbClr val="C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32731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66DEC-670E-4D16-B038-839D0FBE1D85}"/>
              </a:ext>
            </a:extLst>
          </p:cNvPr>
          <p:cNvSpPr>
            <a:spLocks noGrp="1"/>
          </p:cNvSpPr>
          <p:nvPr>
            <p:ph type="ctrTitle"/>
          </p:nvPr>
        </p:nvSpPr>
        <p:spPr>
          <a:xfrm>
            <a:off x="1524000" y="1122363"/>
            <a:ext cx="9144000" cy="1026868"/>
          </a:xfrm>
        </p:spPr>
        <p:txBody>
          <a:bodyPr>
            <a:normAutofit/>
          </a:bodyPr>
          <a:lstStyle/>
          <a:p>
            <a:r>
              <a:rPr lang="de-DE" sz="5400" b="1" dirty="0">
                <a:solidFill>
                  <a:srgbClr val="C00000"/>
                </a:solidFill>
                <a:latin typeface="Cavolini" panose="03000502040302020204" pitchFamily="66" charset="0"/>
                <a:cs typeface="Cavolini" panose="03000502040302020204" pitchFamily="66" charset="0"/>
              </a:rPr>
              <a:t>Tauschhandel!</a:t>
            </a:r>
            <a:endParaRPr lang="x-none" sz="5400" b="1" dirty="0">
              <a:solidFill>
                <a:srgbClr val="C00000"/>
              </a:solidFill>
              <a:latin typeface="Cavolini" panose="03000502040302020204" pitchFamily="66" charset="0"/>
              <a:cs typeface="Cavolini" panose="03000502040302020204" pitchFamily="66" charset="0"/>
            </a:endParaRPr>
          </a:p>
        </p:txBody>
      </p:sp>
      <p:sp>
        <p:nvSpPr>
          <p:cNvPr id="3" name="Untertitel 2">
            <a:extLst>
              <a:ext uri="{FF2B5EF4-FFF2-40B4-BE49-F238E27FC236}">
                <a16:creationId xmlns:a16="http://schemas.microsoft.com/office/drawing/2014/main" id="{5D7DC0BC-E99C-4372-B6F5-B8186D181F27}"/>
              </a:ext>
            </a:extLst>
          </p:cNvPr>
          <p:cNvSpPr>
            <a:spLocks noGrp="1"/>
          </p:cNvSpPr>
          <p:nvPr>
            <p:ph type="subTitle" idx="1"/>
          </p:nvPr>
        </p:nvSpPr>
        <p:spPr>
          <a:xfrm>
            <a:off x="1781908" y="4708770"/>
            <a:ext cx="9144000" cy="1655762"/>
          </a:xfrm>
        </p:spPr>
        <p:txBody>
          <a:bodyPr/>
          <a:lstStyle/>
          <a:p>
            <a:r>
              <a:rPr lang="de-DE" sz="2000" dirty="0">
                <a:solidFill>
                  <a:srgbClr val="C00000"/>
                </a:solidFill>
                <a:latin typeface="Cavolini" panose="03000502040302020204" pitchFamily="66" charset="0"/>
                <a:cs typeface="Cavolini" panose="03000502040302020204" pitchFamily="66" charset="0"/>
              </a:rPr>
              <a:t>Ihr tauscht Lieblingswörter aus verschiedensten Sprachen miteinander aus!</a:t>
            </a:r>
            <a:endParaRPr lang="x-none" sz="2000" dirty="0">
              <a:solidFill>
                <a:srgbClr val="C00000"/>
              </a:solidFill>
              <a:latin typeface="Cavolini" panose="03000502040302020204" pitchFamily="66" charset="0"/>
              <a:cs typeface="Cavolini" panose="03000502040302020204" pitchFamily="66" charset="0"/>
            </a:endParaRPr>
          </a:p>
        </p:txBody>
      </p:sp>
      <p:sp>
        <p:nvSpPr>
          <p:cNvPr id="5" name="Textfeld 4">
            <a:extLst>
              <a:ext uri="{FF2B5EF4-FFF2-40B4-BE49-F238E27FC236}">
                <a16:creationId xmlns:a16="http://schemas.microsoft.com/office/drawing/2014/main" id="{48C0AEB1-6FA8-462A-8333-B94727010745}"/>
              </a:ext>
            </a:extLst>
          </p:cNvPr>
          <p:cNvSpPr txBox="1"/>
          <p:nvPr/>
        </p:nvSpPr>
        <p:spPr>
          <a:xfrm>
            <a:off x="437661" y="6149088"/>
            <a:ext cx="10769600" cy="215444"/>
          </a:xfrm>
          <a:prstGeom prst="rect">
            <a:avLst/>
          </a:prstGeom>
          <a:noFill/>
        </p:spPr>
        <p:txBody>
          <a:bodyPr wrap="square">
            <a:spAutoFit/>
          </a:bodyPr>
          <a:lstStyle/>
          <a:p>
            <a:r>
              <a:rPr lang="it-IT" sz="800" dirty="0"/>
              <a:t>https://th.bing.com/th/id/OIP.mJiYGl6ldK6vkTvy2tZ2eAHaDp?w=312&amp;h=172&amp;c=7&amp;o=5&amp;dpr=1.75&amp;pid=1.7</a:t>
            </a:r>
            <a:endParaRPr lang="x-none" sz="800" dirty="0"/>
          </a:p>
        </p:txBody>
      </p:sp>
      <p:pic>
        <p:nvPicPr>
          <p:cNvPr id="7" name="Grafik 6" descr="Ein Bild, das Text, Halde, gestapelt enthält.&#10;&#10;Automatisch generierte Beschreibung">
            <a:extLst>
              <a:ext uri="{FF2B5EF4-FFF2-40B4-BE49-F238E27FC236}">
                <a16:creationId xmlns:a16="http://schemas.microsoft.com/office/drawing/2014/main" id="{4E5EAB98-5B04-4276-B0DA-20E800246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462" y="2319337"/>
            <a:ext cx="4029075" cy="2219325"/>
          </a:xfrm>
          <a:prstGeom prst="rect">
            <a:avLst/>
          </a:prstGeom>
        </p:spPr>
      </p:pic>
    </p:spTree>
    <p:extLst>
      <p:ext uri="{BB962C8B-B14F-4D97-AF65-F5344CB8AC3E}">
        <p14:creationId xmlns:p14="http://schemas.microsoft.com/office/powerpoint/2010/main" val="278781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48" name="Freeform: Shape 47">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pic>
        <p:nvPicPr>
          <p:cNvPr id="3" name="Grafik 2">
            <a:extLst>
              <a:ext uri="{FF2B5EF4-FFF2-40B4-BE49-F238E27FC236}">
                <a16:creationId xmlns:a16="http://schemas.microsoft.com/office/drawing/2014/main" id="{362BF651-27A8-49CC-B2C4-2578BDD81D48}"/>
              </a:ext>
            </a:extLst>
          </p:cNvPr>
          <p:cNvPicPr>
            <a:picLocks noChangeAspect="1"/>
          </p:cNvPicPr>
          <p:nvPr/>
        </p:nvPicPr>
        <p:blipFill rotWithShape="1">
          <a:blip r:embed="rId2"/>
          <a:srcRect l="6558" r="10740"/>
          <a:stretch/>
        </p:blipFill>
        <p:spPr>
          <a:xfrm>
            <a:off x="-1" y="10"/>
            <a:ext cx="12192001" cy="4201449"/>
          </a:xfrm>
          <a:prstGeom prst="rect">
            <a:avLst/>
          </a:prstGeom>
        </p:spPr>
      </p:pic>
      <p:sp>
        <p:nvSpPr>
          <p:cNvPr id="2" name="Titel 1">
            <a:extLst>
              <a:ext uri="{FF2B5EF4-FFF2-40B4-BE49-F238E27FC236}">
                <a16:creationId xmlns:a16="http://schemas.microsoft.com/office/drawing/2014/main" id="{7C2BF3A8-DB7E-4707-BB38-9D5CE64339B7}"/>
              </a:ext>
            </a:extLst>
          </p:cNvPr>
          <p:cNvSpPr>
            <a:spLocks noGrp="1"/>
          </p:cNvSpPr>
          <p:nvPr>
            <p:ph type="ctrTitle"/>
          </p:nvPr>
        </p:nvSpPr>
        <p:spPr>
          <a:xfrm>
            <a:off x="1966822" y="4413361"/>
            <a:ext cx="9673088" cy="2113959"/>
          </a:xfrm>
        </p:spPr>
        <p:txBody>
          <a:bodyPr anchor="t">
            <a:noAutofit/>
          </a:bodyPr>
          <a:lstStyle/>
          <a:p>
            <a:br>
              <a:rPr lang="de-DE" sz="1800" b="1" dirty="0">
                <a:solidFill>
                  <a:schemeClr val="tx2"/>
                </a:solidFill>
              </a:rPr>
            </a:br>
            <a:r>
              <a:rPr lang="de-DE" sz="1800" b="1" dirty="0">
                <a:solidFill>
                  <a:srgbClr val="00B0F0"/>
                </a:solidFill>
                <a:latin typeface="Cavolini" panose="03000502040302020204" pitchFamily="66" charset="0"/>
                <a:cs typeface="Cavolini" panose="03000502040302020204" pitchFamily="66" charset="0"/>
              </a:rPr>
              <a:t>http://www.voxmi.at/</a:t>
            </a:r>
            <a:br>
              <a:rPr lang="de-DE" sz="1800" b="1" dirty="0">
                <a:solidFill>
                  <a:schemeClr val="tx2"/>
                </a:solidFill>
                <a:latin typeface="Comic Sans MS" panose="030F0702030302020204" pitchFamily="66" charset="0"/>
              </a:rPr>
            </a:br>
            <a:br>
              <a:rPr lang="de-DE" sz="1800" b="1" dirty="0">
                <a:solidFill>
                  <a:srgbClr val="C00000"/>
                </a:solidFill>
                <a:latin typeface="Cavolini" panose="03000502040302020204" pitchFamily="66" charset="0"/>
                <a:cs typeface="Cavolini" panose="03000502040302020204" pitchFamily="66" charset="0"/>
              </a:rPr>
            </a:br>
            <a:r>
              <a:rPr lang="de-DE" sz="1800" b="1" dirty="0">
                <a:solidFill>
                  <a:srgbClr val="C00000"/>
                </a:solidFill>
                <a:latin typeface="Cavolini" panose="03000502040302020204" pitchFamily="66" charset="0"/>
                <a:cs typeface="Cavolini" panose="03000502040302020204" pitchFamily="66" charset="0"/>
              </a:rPr>
              <a:t>Eine </a:t>
            </a:r>
            <a:r>
              <a:rPr lang="de-DE" sz="1800" b="1" dirty="0" err="1">
                <a:solidFill>
                  <a:srgbClr val="C00000"/>
                </a:solidFill>
                <a:latin typeface="Cavolini" panose="03000502040302020204" pitchFamily="66" charset="0"/>
                <a:cs typeface="Cavolini" panose="03000502040302020204" pitchFamily="66" charset="0"/>
              </a:rPr>
              <a:t>voXmi</a:t>
            </a:r>
            <a:r>
              <a:rPr lang="de-DE" sz="1800" b="1" dirty="0">
                <a:solidFill>
                  <a:srgbClr val="C00000"/>
                </a:solidFill>
                <a:latin typeface="Cavolini" panose="03000502040302020204" pitchFamily="66" charset="0"/>
                <a:cs typeface="Cavolini" panose="03000502040302020204" pitchFamily="66" charset="0"/>
              </a:rPr>
              <a:t> – Schule achtet darauf, dass alle wissen, was Sprache für ein großartiger Schatz ist, den wir alle gemeinsam besitzen!</a:t>
            </a:r>
            <a:br>
              <a:rPr lang="de-DE" sz="1800" b="1" dirty="0">
                <a:solidFill>
                  <a:srgbClr val="C00000"/>
                </a:solidFill>
                <a:latin typeface="Cavolini" panose="03000502040302020204" pitchFamily="66" charset="0"/>
                <a:cs typeface="Cavolini" panose="03000502040302020204" pitchFamily="66" charset="0"/>
              </a:rPr>
            </a:br>
            <a:br>
              <a:rPr lang="de-DE" sz="1800" b="1" dirty="0">
                <a:solidFill>
                  <a:srgbClr val="C00000"/>
                </a:solidFill>
                <a:latin typeface="Cavolini" panose="03000502040302020204" pitchFamily="66" charset="0"/>
                <a:cs typeface="Cavolini" panose="03000502040302020204" pitchFamily="66" charset="0"/>
              </a:rPr>
            </a:br>
            <a:r>
              <a:rPr lang="de-DE" sz="1800" b="1" dirty="0">
                <a:solidFill>
                  <a:srgbClr val="C00000"/>
                </a:solidFill>
                <a:latin typeface="Cavolini" panose="03000502040302020204" pitchFamily="66" charset="0"/>
                <a:cs typeface="Cavolini" panose="03000502040302020204" pitchFamily="66" charset="0"/>
              </a:rPr>
              <a:t>Zeichne deinen Sprachschatz und schicke uns dein Bild als Foto oder Scan! </a:t>
            </a:r>
            <a:br>
              <a:rPr lang="de-DE" sz="1800" b="1" dirty="0">
                <a:solidFill>
                  <a:srgbClr val="C00000"/>
                </a:solidFill>
                <a:latin typeface="Cavolini" panose="03000502040302020204" pitchFamily="66" charset="0"/>
                <a:cs typeface="Cavolini" panose="03000502040302020204" pitchFamily="66" charset="0"/>
              </a:rPr>
            </a:br>
            <a:r>
              <a:rPr lang="de-DE" sz="1800" b="1" dirty="0">
                <a:solidFill>
                  <a:srgbClr val="C00000"/>
                </a:solidFill>
                <a:latin typeface="Cavolini" panose="03000502040302020204" pitchFamily="66" charset="0"/>
                <a:cs typeface="Cavolini" panose="03000502040302020204" pitchFamily="66" charset="0"/>
              </a:rPr>
              <a:t>Dann kannst du etwas bei </a:t>
            </a:r>
            <a:r>
              <a:rPr lang="de-DE" sz="1800" b="1" dirty="0" err="1">
                <a:solidFill>
                  <a:srgbClr val="C00000"/>
                </a:solidFill>
                <a:latin typeface="Cavolini" panose="03000502040302020204" pitchFamily="66" charset="0"/>
                <a:cs typeface="Cavolini" panose="03000502040302020204" pitchFamily="66" charset="0"/>
              </a:rPr>
              <a:t>voXmi</a:t>
            </a:r>
            <a:r>
              <a:rPr lang="de-DE" sz="1800" b="1" dirty="0">
                <a:solidFill>
                  <a:srgbClr val="C00000"/>
                </a:solidFill>
                <a:latin typeface="Cavolini" panose="03000502040302020204" pitchFamily="66" charset="0"/>
                <a:cs typeface="Cavolini" panose="03000502040302020204" pitchFamily="66" charset="0"/>
              </a:rPr>
              <a:t> gewinnen!</a:t>
            </a:r>
            <a:endParaRPr lang="x-none" sz="1800" b="1" dirty="0">
              <a:solidFill>
                <a:srgbClr val="C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37297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Ein Bild, das Text, Karte enthält.&#10;&#10;Automatisch generierte Beschreibung">
            <a:extLst>
              <a:ext uri="{FF2B5EF4-FFF2-40B4-BE49-F238E27FC236}">
                <a16:creationId xmlns:a16="http://schemas.microsoft.com/office/drawing/2014/main" id="{2AAA52D3-531B-4520-99AF-4CB749575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a:extLst>
              <a:ext uri="{FF2B5EF4-FFF2-40B4-BE49-F238E27FC236}">
                <a16:creationId xmlns:a16="http://schemas.microsoft.com/office/drawing/2014/main" id="{DADA18D0-90E5-4792-984F-68B31D0C67A8}"/>
              </a:ext>
            </a:extLst>
          </p:cNvPr>
          <p:cNvSpPr txBox="1"/>
          <p:nvPr/>
        </p:nvSpPr>
        <p:spPr>
          <a:xfrm rot="16200000">
            <a:off x="5787158" y="2258210"/>
            <a:ext cx="6663859" cy="246221"/>
          </a:xfrm>
          <a:prstGeom prst="rect">
            <a:avLst/>
          </a:prstGeom>
          <a:noFill/>
        </p:spPr>
        <p:txBody>
          <a:bodyPr wrap="square">
            <a:spAutoFit/>
          </a:bodyPr>
          <a:lstStyle/>
          <a:p>
            <a:r>
              <a:rPr lang="de-DE" sz="1000" dirty="0"/>
              <a:t>https://www.sprachheld.de/danke-verschiedenen-sprachen-europa/</a:t>
            </a:r>
            <a:endParaRPr lang="x-none" sz="1000" dirty="0"/>
          </a:p>
        </p:txBody>
      </p:sp>
      <p:sp>
        <p:nvSpPr>
          <p:cNvPr id="21" name="Textfeld 20">
            <a:extLst>
              <a:ext uri="{FF2B5EF4-FFF2-40B4-BE49-F238E27FC236}">
                <a16:creationId xmlns:a16="http://schemas.microsoft.com/office/drawing/2014/main" id="{5C828B2C-A0F9-43E5-84CC-E49CF394614B}"/>
              </a:ext>
            </a:extLst>
          </p:cNvPr>
          <p:cNvSpPr txBox="1"/>
          <p:nvPr/>
        </p:nvSpPr>
        <p:spPr>
          <a:xfrm>
            <a:off x="2634290" y="6371379"/>
            <a:ext cx="13215815" cy="215444"/>
          </a:xfrm>
          <a:prstGeom prst="rect">
            <a:avLst/>
          </a:prstGeom>
          <a:noFill/>
        </p:spPr>
        <p:txBody>
          <a:bodyPr wrap="square">
            <a:spAutoFit/>
          </a:bodyPr>
          <a:lstStyle/>
          <a:p>
            <a:r>
              <a:rPr lang="de-DE" sz="800" dirty="0">
                <a:latin typeface="Cavolini" panose="03000502040302020204" pitchFamily="66" charset="0"/>
                <a:cs typeface="Cavolini" panose="03000502040302020204" pitchFamily="66" charset="0"/>
              </a:rPr>
              <a:t>Die nicht extra angegebenen Abbildungen dieser </a:t>
            </a:r>
            <a:r>
              <a:rPr lang="de-DE" sz="800" dirty="0" err="1">
                <a:latin typeface="Cavolini" panose="03000502040302020204" pitchFamily="66" charset="0"/>
                <a:cs typeface="Cavolini" panose="03000502040302020204" pitchFamily="66" charset="0"/>
              </a:rPr>
              <a:t>Powerpoint</a:t>
            </a:r>
            <a:r>
              <a:rPr lang="de-DE" sz="800" dirty="0">
                <a:latin typeface="Cavolini" panose="03000502040302020204" pitchFamily="66" charset="0"/>
                <a:cs typeface="Cavolini" panose="03000502040302020204" pitchFamily="66" charset="0"/>
              </a:rPr>
              <a:t> kommen aus </a:t>
            </a:r>
            <a:r>
              <a:rPr lang="de-DE" sz="800" dirty="0" err="1">
                <a:latin typeface="Cavolini" panose="03000502040302020204" pitchFamily="66" charset="0"/>
                <a:cs typeface="Cavolini" panose="03000502040302020204" pitchFamily="66" charset="0"/>
              </a:rPr>
              <a:t>Pixabay</a:t>
            </a:r>
            <a:r>
              <a:rPr lang="de-DE" sz="800" dirty="0">
                <a:latin typeface="Cavolini" panose="03000502040302020204" pitchFamily="66" charset="0"/>
                <a:cs typeface="Cavolini" panose="03000502040302020204" pitchFamily="66" charset="0"/>
              </a:rPr>
              <a:t> und Stock und sind zur Wiederverwendung gekennzeichnet</a:t>
            </a:r>
            <a:endParaRPr lang="x-none" sz="8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81435078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Breitbild</PresentationFormat>
  <Paragraphs>24</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Arial</vt:lpstr>
      <vt:lpstr>Calibri</vt:lpstr>
      <vt:lpstr>Calibri Light</vt:lpstr>
      <vt:lpstr>Cavolini</vt:lpstr>
      <vt:lpstr>Comic Sans MS</vt:lpstr>
      <vt:lpstr>Office</vt:lpstr>
      <vt:lpstr>voXmiT! Voneinander und miteinander  Sprache lernen! </vt:lpstr>
      <vt:lpstr>Gemeinsam sprecht ihr bestimmt noch andere Sprachen als Deutsch in eurer Klasse!</vt:lpstr>
      <vt:lpstr>Grenzenlos Geschichten…</vt:lpstr>
      <vt:lpstr>Ihr seid Kuddelmuddel - Dichter</vt:lpstr>
      <vt:lpstr>Aioli Baba Ghanoush Birne Helene Borschtsch Bouillabaisse Brioche Béchamel Bœuf Stroganoff Caesar Salad Canapé Caprese Carpaccio Cassoulet Cevapcici Chateaubriand Chesterfield Chop Suey Chorizo Coq au vin Cordon bleu Crème brûlée Eisbein Esterházy Filet Wellington Flammkuchen Foie gras Frikassee Gazpacho Germknödel Halver Hahn Himmel und Erde Kaiserschmarrn Kutteln Königsberger Klopse Köttbullar Labskaus Leipziger Allerlei Minestrone Ossobuco Panna cotta  Pfirsich Melba Ratatouille Saltimbocca Schakschuka Spaghetti Carbonara Steak-Arten Strammer Max Surf and Turf Tafelspitz Tiramisù Vitello tonnato Waldorfsalat Zabaglione Zürcher Geschnetzelt   Herbei zum Sprachenbrei! </vt:lpstr>
      <vt:lpstr>Tauschhandel!</vt:lpstr>
      <vt:lpstr> http://www.voxmi.at/  Eine voXmi – Schule achtet darauf, dass alle wissen, was Sprache für ein großartiger Schatz ist, den wir alle gemeinsam besitzen!  Zeichne deinen Sprachschatz und schicke uns dein Bild als Foto oder Scan!  Dann kannst du etwas bei voXmi gewinnen!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voXmi – INTERNETRALLYE primarstufe (3./4.Kl.)</dc:title>
  <dc:creator>Susana Landgrebe</dc:creator>
  <cp:lastModifiedBy>Margit Stockreiter</cp:lastModifiedBy>
  <cp:revision>9</cp:revision>
  <dcterms:created xsi:type="dcterms:W3CDTF">2020-08-12T20:37:54Z</dcterms:created>
  <dcterms:modified xsi:type="dcterms:W3CDTF">2023-01-19T14:47:32Z</dcterms:modified>
</cp:coreProperties>
</file>